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9"/>
  </p:notesMasterIdLst>
  <p:handoutMasterIdLst>
    <p:handoutMasterId r:id="rId20"/>
  </p:handoutMasterIdLst>
  <p:sldIdLst>
    <p:sldId id="266" r:id="rId5"/>
    <p:sldId id="256" r:id="rId6"/>
    <p:sldId id="258" r:id="rId7"/>
    <p:sldId id="279" r:id="rId8"/>
    <p:sldId id="257" r:id="rId9"/>
    <p:sldId id="277" r:id="rId10"/>
    <p:sldId id="278" r:id="rId11"/>
    <p:sldId id="262" r:id="rId12"/>
    <p:sldId id="259" r:id="rId13"/>
    <p:sldId id="275" r:id="rId14"/>
    <p:sldId id="276" r:id="rId15"/>
    <p:sldId id="280" r:id="rId16"/>
    <p:sldId id="271" r:id="rId17"/>
    <p:sldId id="269" r:id="rId1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4274" autoAdjust="0"/>
  </p:normalViewPr>
  <p:slideViewPr>
    <p:cSldViewPr snapToGrid="0" showGuides="1">
      <p:cViewPr varScale="1">
        <p:scale>
          <a:sx n="74" d="100"/>
          <a:sy n="74" d="100"/>
        </p:scale>
        <p:origin x="564" y="72"/>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jpeg"/><Relationship Id="rId5" Type="http://schemas.openxmlformats.org/officeDocument/2006/relationships/image" Target="../media/image8.png"/><Relationship Id="rId4"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jpeg"/><Relationship Id="rId5" Type="http://schemas.openxmlformats.org/officeDocument/2006/relationships/image" Target="../media/image8.pn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4E52F3-A88F-4DF2-B37A-E1E88C16321C}" type="doc">
      <dgm:prSet loTypeId="urn:microsoft.com/office/officeart/2005/8/layout/vList3" loCatId="list" qsTypeId="urn:microsoft.com/office/officeart/2005/8/quickstyle/simple5" qsCatId="simple" csTypeId="urn:microsoft.com/office/officeart/2005/8/colors/accent3_5" csCatId="accent3" phldr="1"/>
      <dgm:spPr/>
      <dgm:t>
        <a:bodyPr/>
        <a:lstStyle/>
        <a:p>
          <a:endParaRPr lang="en-US"/>
        </a:p>
      </dgm:t>
    </dgm:pt>
    <dgm:pt modelId="{7E08CC98-FFAE-41A9-B47E-4A9425696E9E}">
      <dgm:prSet/>
      <dgm:spPr/>
      <dgm:t>
        <a:bodyPr/>
        <a:lstStyle/>
        <a:p>
          <a:pPr rtl="0"/>
          <a:r>
            <a:rPr lang="en-US" b="1" dirty="0">
              <a:solidFill>
                <a:schemeClr val="tx1"/>
              </a:solidFill>
            </a:rPr>
            <a:t>What is Artificial Intelligence</a:t>
          </a:r>
          <a:endParaRPr lang="en-US" dirty="0">
            <a:solidFill>
              <a:schemeClr val="tx1"/>
            </a:solidFill>
          </a:endParaRPr>
        </a:p>
      </dgm:t>
    </dgm:pt>
    <dgm:pt modelId="{2D0F5774-01B3-40E3-84EB-7206F89AC5FA}" type="parTrans" cxnId="{2C5C1CE5-501D-47B6-B6DB-DBD37DB303DF}">
      <dgm:prSet/>
      <dgm:spPr/>
      <dgm:t>
        <a:bodyPr/>
        <a:lstStyle/>
        <a:p>
          <a:endParaRPr lang="en-US"/>
        </a:p>
      </dgm:t>
    </dgm:pt>
    <dgm:pt modelId="{5574A9A9-CAAA-4A81-B0A2-1E9D65546F76}" type="sibTrans" cxnId="{2C5C1CE5-501D-47B6-B6DB-DBD37DB303DF}">
      <dgm:prSet/>
      <dgm:spPr/>
      <dgm:t>
        <a:bodyPr/>
        <a:lstStyle/>
        <a:p>
          <a:endParaRPr lang="en-US"/>
        </a:p>
      </dgm:t>
    </dgm:pt>
    <dgm:pt modelId="{98542CD4-1B53-4747-AB2F-902276E2C4D5}">
      <dgm:prSet/>
      <dgm:spPr/>
      <dgm:t>
        <a:bodyPr/>
        <a:lstStyle/>
        <a:p>
          <a:pPr rtl="0"/>
          <a:r>
            <a:rPr lang="en-US" b="1" dirty="0">
              <a:solidFill>
                <a:schemeClr val="tx1"/>
              </a:solidFill>
            </a:rPr>
            <a:t>Working</a:t>
          </a:r>
          <a:endParaRPr lang="en-US" dirty="0">
            <a:solidFill>
              <a:schemeClr val="tx1"/>
            </a:solidFill>
          </a:endParaRPr>
        </a:p>
      </dgm:t>
    </dgm:pt>
    <dgm:pt modelId="{0160A05D-0385-433C-93B6-4FE5D99DEE5A}" type="parTrans" cxnId="{2AFE8C9C-C803-4AD3-B559-381A646C44E6}">
      <dgm:prSet/>
      <dgm:spPr/>
      <dgm:t>
        <a:bodyPr/>
        <a:lstStyle/>
        <a:p>
          <a:endParaRPr lang="en-US"/>
        </a:p>
      </dgm:t>
    </dgm:pt>
    <dgm:pt modelId="{2424B285-ECA0-4D6B-9035-DA1B932287FC}" type="sibTrans" cxnId="{2AFE8C9C-C803-4AD3-B559-381A646C44E6}">
      <dgm:prSet/>
      <dgm:spPr/>
      <dgm:t>
        <a:bodyPr/>
        <a:lstStyle/>
        <a:p>
          <a:endParaRPr lang="en-US"/>
        </a:p>
      </dgm:t>
    </dgm:pt>
    <dgm:pt modelId="{2191B242-4C7C-4FF3-B016-82703C7406B7}">
      <dgm:prSet/>
      <dgm:spPr/>
      <dgm:t>
        <a:bodyPr/>
        <a:lstStyle/>
        <a:p>
          <a:pPr rtl="0"/>
          <a:r>
            <a:rPr lang="en-US" b="1">
              <a:solidFill>
                <a:schemeClr val="tx1"/>
              </a:solidFill>
            </a:rPr>
            <a:t>Application and Case study </a:t>
          </a:r>
        </a:p>
        <a:p>
          <a:pPr rtl="0"/>
          <a:r>
            <a:rPr lang="en-US" b="1">
              <a:solidFill>
                <a:schemeClr val="tx1"/>
              </a:solidFill>
            </a:rPr>
            <a:t>on </a:t>
          </a:r>
          <a:r>
            <a:rPr lang="en-US" b="1" dirty="0">
              <a:solidFill>
                <a:schemeClr val="tx1"/>
              </a:solidFill>
            </a:rPr>
            <a:t>AI &amp; ML</a:t>
          </a:r>
          <a:endParaRPr lang="en-US" dirty="0">
            <a:solidFill>
              <a:schemeClr val="tx1"/>
            </a:solidFill>
          </a:endParaRPr>
        </a:p>
      </dgm:t>
    </dgm:pt>
    <dgm:pt modelId="{737B1032-A3B3-4C50-B776-E408723745AA}" type="parTrans" cxnId="{2F7F0957-9DE7-43A2-846B-2DE5E7C52333}">
      <dgm:prSet/>
      <dgm:spPr/>
      <dgm:t>
        <a:bodyPr/>
        <a:lstStyle/>
        <a:p>
          <a:endParaRPr lang="en-US"/>
        </a:p>
      </dgm:t>
    </dgm:pt>
    <dgm:pt modelId="{88EC95C1-D5BA-4582-A2DE-0448796C0574}" type="sibTrans" cxnId="{2F7F0957-9DE7-43A2-846B-2DE5E7C52333}">
      <dgm:prSet/>
      <dgm:spPr/>
      <dgm:t>
        <a:bodyPr/>
        <a:lstStyle/>
        <a:p>
          <a:endParaRPr lang="en-US"/>
        </a:p>
      </dgm:t>
    </dgm:pt>
    <dgm:pt modelId="{2368C0A2-75F2-4482-B144-12891626D721}">
      <dgm:prSet/>
      <dgm:spPr/>
      <dgm:t>
        <a:bodyPr/>
        <a:lstStyle/>
        <a:p>
          <a:pPr rtl="0"/>
          <a:r>
            <a:rPr lang="en-US" b="1">
              <a:solidFill>
                <a:schemeClr val="tx1"/>
              </a:solidFill>
            </a:rPr>
            <a:t>Conclusion</a:t>
          </a:r>
          <a:endParaRPr lang="en-US" dirty="0">
            <a:solidFill>
              <a:schemeClr val="tx1"/>
            </a:solidFill>
          </a:endParaRPr>
        </a:p>
      </dgm:t>
    </dgm:pt>
    <dgm:pt modelId="{C8A93992-D668-4606-89D5-0D9158D3EAB7}" type="parTrans" cxnId="{692B71A9-ED73-4E40-A1BF-F0AEE7B5EF61}">
      <dgm:prSet/>
      <dgm:spPr/>
      <dgm:t>
        <a:bodyPr/>
        <a:lstStyle/>
        <a:p>
          <a:endParaRPr lang="en-US"/>
        </a:p>
      </dgm:t>
    </dgm:pt>
    <dgm:pt modelId="{AF689CBA-B4B9-4A54-9A65-D76FAACA91AE}" type="sibTrans" cxnId="{692B71A9-ED73-4E40-A1BF-F0AEE7B5EF61}">
      <dgm:prSet/>
      <dgm:spPr/>
      <dgm:t>
        <a:bodyPr/>
        <a:lstStyle/>
        <a:p>
          <a:endParaRPr lang="en-US"/>
        </a:p>
      </dgm:t>
    </dgm:pt>
    <dgm:pt modelId="{DD154C7F-ECF6-4D0F-BD8A-1A134F016DBF}">
      <dgm:prSet/>
      <dgm:spPr/>
      <dgm:t>
        <a:bodyPr/>
        <a:lstStyle/>
        <a:p>
          <a:r>
            <a:rPr lang="en-US" b="1" dirty="0">
              <a:solidFill>
                <a:schemeClr val="tx1"/>
              </a:solidFill>
              <a:latin typeface="+mj-lt"/>
            </a:rPr>
            <a:t>Major Artificial Intelligence techniques </a:t>
          </a:r>
        </a:p>
      </dgm:t>
    </dgm:pt>
    <dgm:pt modelId="{FB175DD3-0308-467F-9BA6-5FD6D4CAE997}" type="parTrans" cxnId="{96822CC0-16D4-4386-8C9F-FE4FCE8E8898}">
      <dgm:prSet/>
      <dgm:spPr/>
      <dgm:t>
        <a:bodyPr/>
        <a:lstStyle/>
        <a:p>
          <a:endParaRPr lang="en-US"/>
        </a:p>
      </dgm:t>
    </dgm:pt>
    <dgm:pt modelId="{B5022DB5-738D-4A91-88E6-8B5251F530F6}" type="sibTrans" cxnId="{96822CC0-16D4-4386-8C9F-FE4FCE8E8898}">
      <dgm:prSet/>
      <dgm:spPr/>
      <dgm:t>
        <a:bodyPr/>
        <a:lstStyle/>
        <a:p>
          <a:endParaRPr lang="en-US"/>
        </a:p>
      </dgm:t>
    </dgm:pt>
    <dgm:pt modelId="{3C6E97C8-89AD-4415-9745-22945A2161B2}" type="pres">
      <dgm:prSet presAssocID="{814E52F3-A88F-4DF2-B37A-E1E88C16321C}" presName="linearFlow" presStyleCnt="0">
        <dgm:presLayoutVars>
          <dgm:dir/>
          <dgm:resizeHandles val="exact"/>
        </dgm:presLayoutVars>
      </dgm:prSet>
      <dgm:spPr/>
      <dgm:t>
        <a:bodyPr/>
        <a:lstStyle/>
        <a:p>
          <a:endParaRPr lang="en-US"/>
        </a:p>
      </dgm:t>
    </dgm:pt>
    <dgm:pt modelId="{D4897675-A90D-4221-AF1A-3817305C0371}" type="pres">
      <dgm:prSet presAssocID="{7E08CC98-FFAE-41A9-B47E-4A9425696E9E}" presName="composite" presStyleCnt="0"/>
      <dgm:spPr/>
    </dgm:pt>
    <dgm:pt modelId="{737EA27E-16C1-468C-8E0E-D7DFA89F8F41}" type="pres">
      <dgm:prSet presAssocID="{7E08CC98-FFAE-41A9-B47E-4A9425696E9E}" presName="imgShp" presStyleLbl="fgImgPlace1" presStyleIdx="0" presStyleCnt="5"/>
      <dgm:spPr>
        <a:blipFill rotWithShape="0">
          <a:blip xmlns:r="http://schemas.openxmlformats.org/officeDocument/2006/relationships" r:embed="rId1"/>
          <a:stretch>
            <a:fillRect/>
          </a:stretch>
        </a:blipFill>
      </dgm:spPr>
    </dgm:pt>
    <dgm:pt modelId="{646F9388-75E9-4CB7-A8BB-B8D85FB9CA7B}" type="pres">
      <dgm:prSet presAssocID="{7E08CC98-FFAE-41A9-B47E-4A9425696E9E}" presName="txShp" presStyleLbl="node1" presStyleIdx="0" presStyleCnt="5">
        <dgm:presLayoutVars>
          <dgm:bulletEnabled val="1"/>
        </dgm:presLayoutVars>
      </dgm:prSet>
      <dgm:spPr/>
      <dgm:t>
        <a:bodyPr/>
        <a:lstStyle/>
        <a:p>
          <a:endParaRPr lang="en-US"/>
        </a:p>
      </dgm:t>
    </dgm:pt>
    <dgm:pt modelId="{A517489B-D4AC-48E1-88F6-B2B1C1872508}" type="pres">
      <dgm:prSet presAssocID="{5574A9A9-CAAA-4A81-B0A2-1E9D65546F76}" presName="spacing" presStyleCnt="0"/>
      <dgm:spPr/>
    </dgm:pt>
    <dgm:pt modelId="{5D815A7F-A407-4F8A-93F2-BC17FDC2664A}" type="pres">
      <dgm:prSet presAssocID="{DD154C7F-ECF6-4D0F-BD8A-1A134F016DBF}" presName="composite" presStyleCnt="0"/>
      <dgm:spPr/>
    </dgm:pt>
    <dgm:pt modelId="{358F9103-C9F2-4AF3-8B1A-41C99100CB64}" type="pres">
      <dgm:prSet presAssocID="{DD154C7F-ECF6-4D0F-BD8A-1A134F016DBF}" presName="imgShp" presStyleLbl="fgImgPlace1" presStyleIdx="1" presStyleCnt="5"/>
      <dgm:spPr>
        <a:blipFill rotWithShape="0">
          <a:blip xmlns:r="http://schemas.openxmlformats.org/officeDocument/2006/relationships" r:embed="rId2"/>
          <a:stretch>
            <a:fillRect/>
          </a:stretch>
        </a:blipFill>
      </dgm:spPr>
    </dgm:pt>
    <dgm:pt modelId="{E2403EC9-F035-4EA9-B4B7-A1D986960410}" type="pres">
      <dgm:prSet presAssocID="{DD154C7F-ECF6-4D0F-BD8A-1A134F016DBF}" presName="txShp" presStyleLbl="node1" presStyleIdx="1" presStyleCnt="5">
        <dgm:presLayoutVars>
          <dgm:bulletEnabled val="1"/>
        </dgm:presLayoutVars>
      </dgm:prSet>
      <dgm:spPr/>
      <dgm:t>
        <a:bodyPr/>
        <a:lstStyle/>
        <a:p>
          <a:endParaRPr lang="en-US"/>
        </a:p>
      </dgm:t>
    </dgm:pt>
    <dgm:pt modelId="{2EE8639A-FB19-499F-997A-B7158D263A90}" type="pres">
      <dgm:prSet presAssocID="{B5022DB5-738D-4A91-88E6-8B5251F530F6}" presName="spacing" presStyleCnt="0"/>
      <dgm:spPr/>
    </dgm:pt>
    <dgm:pt modelId="{722186FC-4A30-41CE-AB19-13C0D3267F7E}" type="pres">
      <dgm:prSet presAssocID="{98542CD4-1B53-4747-AB2F-902276E2C4D5}" presName="composite" presStyleCnt="0"/>
      <dgm:spPr/>
    </dgm:pt>
    <dgm:pt modelId="{B07881C8-FD30-433D-A038-B2016B768FD5}" type="pres">
      <dgm:prSet presAssocID="{98542CD4-1B53-4747-AB2F-902276E2C4D5}" presName="imgShp" presStyleLbl="fgImgPlace1" presStyleIdx="2" presStyleCnt="5"/>
      <dgm:spPr>
        <a:blipFill rotWithShape="0">
          <a:blip xmlns:r="http://schemas.openxmlformats.org/officeDocument/2006/relationships" r:embed="rId3"/>
          <a:stretch>
            <a:fillRect/>
          </a:stretch>
        </a:blipFill>
      </dgm:spPr>
    </dgm:pt>
    <dgm:pt modelId="{8B2849FC-B72B-4C7D-A9F5-929C9EF7E97D}" type="pres">
      <dgm:prSet presAssocID="{98542CD4-1B53-4747-AB2F-902276E2C4D5}" presName="txShp" presStyleLbl="node1" presStyleIdx="2" presStyleCnt="5">
        <dgm:presLayoutVars>
          <dgm:bulletEnabled val="1"/>
        </dgm:presLayoutVars>
      </dgm:prSet>
      <dgm:spPr/>
      <dgm:t>
        <a:bodyPr/>
        <a:lstStyle/>
        <a:p>
          <a:endParaRPr lang="en-US"/>
        </a:p>
      </dgm:t>
    </dgm:pt>
    <dgm:pt modelId="{46AC8D6F-A736-4E01-93C6-342E244A3B5C}" type="pres">
      <dgm:prSet presAssocID="{2424B285-ECA0-4D6B-9035-DA1B932287FC}" presName="spacing" presStyleCnt="0"/>
      <dgm:spPr/>
    </dgm:pt>
    <dgm:pt modelId="{5200A950-7820-4895-8C86-56410746CE05}" type="pres">
      <dgm:prSet presAssocID="{2191B242-4C7C-4FF3-B016-82703C7406B7}" presName="composite" presStyleCnt="0"/>
      <dgm:spPr/>
    </dgm:pt>
    <dgm:pt modelId="{794CA1E4-51E6-4385-99AE-BFF6267F824D}" type="pres">
      <dgm:prSet presAssocID="{2191B242-4C7C-4FF3-B016-82703C7406B7}" presName="imgShp" presStyleLbl="fgImgPlace1" presStyleIdx="3" presStyleCnt="5"/>
      <dgm:spPr>
        <a:blipFill rotWithShape="0">
          <a:blip xmlns:r="http://schemas.openxmlformats.org/officeDocument/2006/relationships" r:embed="rId4"/>
          <a:stretch>
            <a:fillRect/>
          </a:stretch>
        </a:blipFill>
      </dgm:spPr>
    </dgm:pt>
    <dgm:pt modelId="{5B67C494-0283-4757-8C94-B20994C71FE8}" type="pres">
      <dgm:prSet presAssocID="{2191B242-4C7C-4FF3-B016-82703C7406B7}" presName="txShp" presStyleLbl="node1" presStyleIdx="3" presStyleCnt="5">
        <dgm:presLayoutVars>
          <dgm:bulletEnabled val="1"/>
        </dgm:presLayoutVars>
      </dgm:prSet>
      <dgm:spPr/>
      <dgm:t>
        <a:bodyPr/>
        <a:lstStyle/>
        <a:p>
          <a:endParaRPr lang="en-US"/>
        </a:p>
      </dgm:t>
    </dgm:pt>
    <dgm:pt modelId="{D2DE4C99-AE07-4D20-847B-98AB5C45896E}" type="pres">
      <dgm:prSet presAssocID="{88EC95C1-D5BA-4582-A2DE-0448796C0574}" presName="spacing" presStyleCnt="0"/>
      <dgm:spPr/>
    </dgm:pt>
    <dgm:pt modelId="{AE4AC68A-772C-459B-BF35-D7B5191D1754}" type="pres">
      <dgm:prSet presAssocID="{2368C0A2-75F2-4482-B144-12891626D721}" presName="composite" presStyleCnt="0"/>
      <dgm:spPr/>
    </dgm:pt>
    <dgm:pt modelId="{ABDC8ACD-A1B4-465A-98B2-E92F31E416E9}" type="pres">
      <dgm:prSet presAssocID="{2368C0A2-75F2-4482-B144-12891626D721}" presName="imgShp" presStyleLbl="fgImgPlace1" presStyleIdx="4" presStyleCnt="5"/>
      <dgm:spPr>
        <a:blipFill rotWithShape="0">
          <a:blip xmlns:r="http://schemas.openxmlformats.org/officeDocument/2006/relationships" r:embed="rId5"/>
          <a:stretch>
            <a:fillRect/>
          </a:stretch>
        </a:blipFill>
      </dgm:spPr>
    </dgm:pt>
    <dgm:pt modelId="{957232CD-1A70-4ADB-9266-62B2EF08D04C}" type="pres">
      <dgm:prSet presAssocID="{2368C0A2-75F2-4482-B144-12891626D721}" presName="txShp" presStyleLbl="node1" presStyleIdx="4" presStyleCnt="5">
        <dgm:presLayoutVars>
          <dgm:bulletEnabled val="1"/>
        </dgm:presLayoutVars>
      </dgm:prSet>
      <dgm:spPr/>
      <dgm:t>
        <a:bodyPr/>
        <a:lstStyle/>
        <a:p>
          <a:endParaRPr lang="en-US"/>
        </a:p>
      </dgm:t>
    </dgm:pt>
  </dgm:ptLst>
  <dgm:cxnLst>
    <dgm:cxn modelId="{692B71A9-ED73-4E40-A1BF-F0AEE7B5EF61}" srcId="{814E52F3-A88F-4DF2-B37A-E1E88C16321C}" destId="{2368C0A2-75F2-4482-B144-12891626D721}" srcOrd="4" destOrd="0" parTransId="{C8A93992-D668-4606-89D5-0D9158D3EAB7}" sibTransId="{AF689CBA-B4B9-4A54-9A65-D76FAACA91AE}"/>
    <dgm:cxn modelId="{CED42E7D-2250-4B6E-A75F-670E1110B5E7}" type="presOf" srcId="{2368C0A2-75F2-4482-B144-12891626D721}" destId="{957232CD-1A70-4ADB-9266-62B2EF08D04C}" srcOrd="0" destOrd="0" presId="urn:microsoft.com/office/officeart/2005/8/layout/vList3"/>
    <dgm:cxn modelId="{7D75B686-B6B7-4DF6-AC5C-911654E6BBEA}" type="presOf" srcId="{814E52F3-A88F-4DF2-B37A-E1E88C16321C}" destId="{3C6E97C8-89AD-4415-9745-22945A2161B2}" srcOrd="0" destOrd="0" presId="urn:microsoft.com/office/officeart/2005/8/layout/vList3"/>
    <dgm:cxn modelId="{2C5C1CE5-501D-47B6-B6DB-DBD37DB303DF}" srcId="{814E52F3-A88F-4DF2-B37A-E1E88C16321C}" destId="{7E08CC98-FFAE-41A9-B47E-4A9425696E9E}" srcOrd="0" destOrd="0" parTransId="{2D0F5774-01B3-40E3-84EB-7206F89AC5FA}" sibTransId="{5574A9A9-CAAA-4A81-B0A2-1E9D65546F76}"/>
    <dgm:cxn modelId="{CC2DD88B-C536-4104-9345-8207EB9E581B}" type="presOf" srcId="{2191B242-4C7C-4FF3-B016-82703C7406B7}" destId="{5B67C494-0283-4757-8C94-B20994C71FE8}" srcOrd="0" destOrd="0" presId="urn:microsoft.com/office/officeart/2005/8/layout/vList3"/>
    <dgm:cxn modelId="{EFAA68DA-40FD-4940-A61E-BA057BA52CCB}" type="presOf" srcId="{7E08CC98-FFAE-41A9-B47E-4A9425696E9E}" destId="{646F9388-75E9-4CB7-A8BB-B8D85FB9CA7B}" srcOrd="0" destOrd="0" presId="urn:microsoft.com/office/officeart/2005/8/layout/vList3"/>
    <dgm:cxn modelId="{8E78D1C5-CB78-4C6B-95F4-7FE03651EF6F}" type="presOf" srcId="{98542CD4-1B53-4747-AB2F-902276E2C4D5}" destId="{8B2849FC-B72B-4C7D-A9F5-929C9EF7E97D}" srcOrd="0" destOrd="0" presId="urn:microsoft.com/office/officeart/2005/8/layout/vList3"/>
    <dgm:cxn modelId="{96822CC0-16D4-4386-8C9F-FE4FCE8E8898}" srcId="{814E52F3-A88F-4DF2-B37A-E1E88C16321C}" destId="{DD154C7F-ECF6-4D0F-BD8A-1A134F016DBF}" srcOrd="1" destOrd="0" parTransId="{FB175DD3-0308-467F-9BA6-5FD6D4CAE997}" sibTransId="{B5022DB5-738D-4A91-88E6-8B5251F530F6}"/>
    <dgm:cxn modelId="{2F7F0957-9DE7-43A2-846B-2DE5E7C52333}" srcId="{814E52F3-A88F-4DF2-B37A-E1E88C16321C}" destId="{2191B242-4C7C-4FF3-B016-82703C7406B7}" srcOrd="3" destOrd="0" parTransId="{737B1032-A3B3-4C50-B776-E408723745AA}" sibTransId="{88EC95C1-D5BA-4582-A2DE-0448796C0574}"/>
    <dgm:cxn modelId="{ADB6F7EF-D709-422E-96A7-1B725182F176}" type="presOf" srcId="{DD154C7F-ECF6-4D0F-BD8A-1A134F016DBF}" destId="{E2403EC9-F035-4EA9-B4B7-A1D986960410}" srcOrd="0" destOrd="0" presId="urn:microsoft.com/office/officeart/2005/8/layout/vList3"/>
    <dgm:cxn modelId="{2AFE8C9C-C803-4AD3-B559-381A646C44E6}" srcId="{814E52F3-A88F-4DF2-B37A-E1E88C16321C}" destId="{98542CD4-1B53-4747-AB2F-902276E2C4D5}" srcOrd="2" destOrd="0" parTransId="{0160A05D-0385-433C-93B6-4FE5D99DEE5A}" sibTransId="{2424B285-ECA0-4D6B-9035-DA1B932287FC}"/>
    <dgm:cxn modelId="{92946CFB-67C9-442A-A02C-7049A2841BDD}" type="presParOf" srcId="{3C6E97C8-89AD-4415-9745-22945A2161B2}" destId="{D4897675-A90D-4221-AF1A-3817305C0371}" srcOrd="0" destOrd="0" presId="urn:microsoft.com/office/officeart/2005/8/layout/vList3"/>
    <dgm:cxn modelId="{60D8CDE6-F27C-41E9-A33C-3AA1D17B77C1}" type="presParOf" srcId="{D4897675-A90D-4221-AF1A-3817305C0371}" destId="{737EA27E-16C1-468C-8E0E-D7DFA89F8F41}" srcOrd="0" destOrd="0" presId="urn:microsoft.com/office/officeart/2005/8/layout/vList3"/>
    <dgm:cxn modelId="{F25AB215-86F8-4CED-9CE5-766652AE972A}" type="presParOf" srcId="{D4897675-A90D-4221-AF1A-3817305C0371}" destId="{646F9388-75E9-4CB7-A8BB-B8D85FB9CA7B}" srcOrd="1" destOrd="0" presId="urn:microsoft.com/office/officeart/2005/8/layout/vList3"/>
    <dgm:cxn modelId="{37989C7A-28AF-4D0B-BECE-2085EF9BF048}" type="presParOf" srcId="{3C6E97C8-89AD-4415-9745-22945A2161B2}" destId="{A517489B-D4AC-48E1-88F6-B2B1C1872508}" srcOrd="1" destOrd="0" presId="urn:microsoft.com/office/officeart/2005/8/layout/vList3"/>
    <dgm:cxn modelId="{36BC824F-D926-4BF0-9783-3D6025A2332A}" type="presParOf" srcId="{3C6E97C8-89AD-4415-9745-22945A2161B2}" destId="{5D815A7F-A407-4F8A-93F2-BC17FDC2664A}" srcOrd="2" destOrd="0" presId="urn:microsoft.com/office/officeart/2005/8/layout/vList3"/>
    <dgm:cxn modelId="{1047C057-FD1F-4F53-ACB6-4D147A9EE14E}" type="presParOf" srcId="{5D815A7F-A407-4F8A-93F2-BC17FDC2664A}" destId="{358F9103-C9F2-4AF3-8B1A-41C99100CB64}" srcOrd="0" destOrd="0" presId="urn:microsoft.com/office/officeart/2005/8/layout/vList3"/>
    <dgm:cxn modelId="{48C96E52-BB54-4621-A12A-B601996AB22A}" type="presParOf" srcId="{5D815A7F-A407-4F8A-93F2-BC17FDC2664A}" destId="{E2403EC9-F035-4EA9-B4B7-A1D986960410}" srcOrd="1" destOrd="0" presId="urn:microsoft.com/office/officeart/2005/8/layout/vList3"/>
    <dgm:cxn modelId="{C6A03765-B508-4E91-8145-C142F1F668B4}" type="presParOf" srcId="{3C6E97C8-89AD-4415-9745-22945A2161B2}" destId="{2EE8639A-FB19-499F-997A-B7158D263A90}" srcOrd="3" destOrd="0" presId="urn:microsoft.com/office/officeart/2005/8/layout/vList3"/>
    <dgm:cxn modelId="{8C578156-7DF2-407D-9761-4AB95CF8A09B}" type="presParOf" srcId="{3C6E97C8-89AD-4415-9745-22945A2161B2}" destId="{722186FC-4A30-41CE-AB19-13C0D3267F7E}" srcOrd="4" destOrd="0" presId="urn:microsoft.com/office/officeart/2005/8/layout/vList3"/>
    <dgm:cxn modelId="{E59E0AF3-0AFC-403E-BD20-6249E9588EDC}" type="presParOf" srcId="{722186FC-4A30-41CE-AB19-13C0D3267F7E}" destId="{B07881C8-FD30-433D-A038-B2016B768FD5}" srcOrd="0" destOrd="0" presId="urn:microsoft.com/office/officeart/2005/8/layout/vList3"/>
    <dgm:cxn modelId="{D7D67A97-9E60-4D0B-BD5E-48CAAB87BBD7}" type="presParOf" srcId="{722186FC-4A30-41CE-AB19-13C0D3267F7E}" destId="{8B2849FC-B72B-4C7D-A9F5-929C9EF7E97D}" srcOrd="1" destOrd="0" presId="urn:microsoft.com/office/officeart/2005/8/layout/vList3"/>
    <dgm:cxn modelId="{793C3B0D-8EA9-4F75-945C-8353DB4A8B76}" type="presParOf" srcId="{3C6E97C8-89AD-4415-9745-22945A2161B2}" destId="{46AC8D6F-A736-4E01-93C6-342E244A3B5C}" srcOrd="5" destOrd="0" presId="urn:microsoft.com/office/officeart/2005/8/layout/vList3"/>
    <dgm:cxn modelId="{5537E59A-7B93-4794-9BA3-450169E0A347}" type="presParOf" srcId="{3C6E97C8-89AD-4415-9745-22945A2161B2}" destId="{5200A950-7820-4895-8C86-56410746CE05}" srcOrd="6" destOrd="0" presId="urn:microsoft.com/office/officeart/2005/8/layout/vList3"/>
    <dgm:cxn modelId="{A1AD0B9E-B1B2-439E-973C-B5779C146A3A}" type="presParOf" srcId="{5200A950-7820-4895-8C86-56410746CE05}" destId="{794CA1E4-51E6-4385-99AE-BFF6267F824D}" srcOrd="0" destOrd="0" presId="urn:microsoft.com/office/officeart/2005/8/layout/vList3"/>
    <dgm:cxn modelId="{1BE67EA9-24CA-4FEE-8E5B-F96B52A40E43}" type="presParOf" srcId="{5200A950-7820-4895-8C86-56410746CE05}" destId="{5B67C494-0283-4757-8C94-B20994C71FE8}" srcOrd="1" destOrd="0" presId="urn:microsoft.com/office/officeart/2005/8/layout/vList3"/>
    <dgm:cxn modelId="{F644BED9-1FD6-4692-B490-C0B4433877B7}" type="presParOf" srcId="{3C6E97C8-89AD-4415-9745-22945A2161B2}" destId="{D2DE4C99-AE07-4D20-847B-98AB5C45896E}" srcOrd="7" destOrd="0" presId="urn:microsoft.com/office/officeart/2005/8/layout/vList3"/>
    <dgm:cxn modelId="{8A4C25BD-BFFC-45C9-BAA1-32F2D9D25FD8}" type="presParOf" srcId="{3C6E97C8-89AD-4415-9745-22945A2161B2}" destId="{AE4AC68A-772C-459B-BF35-D7B5191D1754}" srcOrd="8" destOrd="0" presId="urn:microsoft.com/office/officeart/2005/8/layout/vList3"/>
    <dgm:cxn modelId="{A2A6F270-92D3-4BC3-B7BF-C4ED586210B1}" type="presParOf" srcId="{AE4AC68A-772C-459B-BF35-D7B5191D1754}" destId="{ABDC8ACD-A1B4-465A-98B2-E92F31E416E9}" srcOrd="0" destOrd="0" presId="urn:microsoft.com/office/officeart/2005/8/layout/vList3"/>
    <dgm:cxn modelId="{B153E8AB-E3CD-469A-9CD2-22C562FCB41C}" type="presParOf" srcId="{AE4AC68A-772C-459B-BF35-D7B5191D1754}" destId="{957232CD-1A70-4ADB-9266-62B2EF08D04C}"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86F5E6-3BF9-49DC-B499-299CF366119F}" type="doc">
      <dgm:prSet loTypeId="urn:microsoft.com/office/officeart/2005/8/layout/hList6" loCatId="list" qsTypeId="urn:microsoft.com/office/officeart/2005/8/quickstyle/simple1" qsCatId="simple" csTypeId="urn:microsoft.com/office/officeart/2005/8/colors/accent3_2" csCatId="accent3"/>
      <dgm:spPr/>
      <dgm:t>
        <a:bodyPr/>
        <a:lstStyle/>
        <a:p>
          <a:endParaRPr lang="en-US"/>
        </a:p>
      </dgm:t>
    </dgm:pt>
    <dgm:pt modelId="{08F6C399-950D-4CBA-AD17-D26BFD9FD752}">
      <dgm:prSet/>
      <dgm:spPr/>
      <dgm:t>
        <a:bodyPr/>
        <a:lstStyle/>
        <a:p>
          <a:pPr rtl="0"/>
          <a:r>
            <a:rPr lang="en-US" dirty="0"/>
            <a:t>Rules and logic base approach</a:t>
          </a:r>
        </a:p>
      </dgm:t>
    </dgm:pt>
    <dgm:pt modelId="{07D85A77-99BF-4A65-839A-F510A94F3185}" type="parTrans" cxnId="{B9FC6EC6-C1F8-4132-B27E-5C9346EA70B3}">
      <dgm:prSet/>
      <dgm:spPr/>
      <dgm:t>
        <a:bodyPr/>
        <a:lstStyle/>
        <a:p>
          <a:endParaRPr lang="en-US"/>
        </a:p>
      </dgm:t>
    </dgm:pt>
    <dgm:pt modelId="{90DF29D4-8620-4098-8476-E247E0EDF7CA}" type="sibTrans" cxnId="{B9FC6EC6-C1F8-4132-B27E-5C9346EA70B3}">
      <dgm:prSet/>
      <dgm:spPr/>
      <dgm:t>
        <a:bodyPr/>
        <a:lstStyle/>
        <a:p>
          <a:endParaRPr lang="en-US"/>
        </a:p>
      </dgm:t>
    </dgm:pt>
    <dgm:pt modelId="{B6BDBFB5-6C79-4DEF-9DC6-082D90604181}">
      <dgm:prSet/>
      <dgm:spPr/>
      <dgm:t>
        <a:bodyPr/>
        <a:lstStyle/>
        <a:p>
          <a:pPr rtl="0"/>
          <a:r>
            <a:rPr lang="en-US" dirty="0"/>
            <a:t>Machine learning based approach</a:t>
          </a:r>
        </a:p>
      </dgm:t>
    </dgm:pt>
    <dgm:pt modelId="{7B664C1C-8A55-4236-AF86-1A11E720A0A0}" type="parTrans" cxnId="{76E9A7B6-9F3C-43BB-935C-3B30C25E0067}">
      <dgm:prSet/>
      <dgm:spPr/>
      <dgm:t>
        <a:bodyPr/>
        <a:lstStyle/>
        <a:p>
          <a:endParaRPr lang="en-US"/>
        </a:p>
      </dgm:t>
    </dgm:pt>
    <dgm:pt modelId="{5BCBC83F-5AB6-40C3-A641-EA209576AF3D}" type="sibTrans" cxnId="{76E9A7B6-9F3C-43BB-935C-3B30C25E0067}">
      <dgm:prSet/>
      <dgm:spPr/>
      <dgm:t>
        <a:bodyPr/>
        <a:lstStyle/>
        <a:p>
          <a:endParaRPr lang="en-US"/>
        </a:p>
      </dgm:t>
    </dgm:pt>
    <dgm:pt modelId="{3A41B782-D5DA-4686-9607-1BA4E0D7300F}">
      <dgm:prSet/>
      <dgm:spPr/>
      <dgm:t>
        <a:bodyPr/>
        <a:lstStyle/>
        <a:p>
          <a:pPr rtl="0"/>
          <a:r>
            <a:rPr lang="en-US" dirty="0"/>
            <a:t>Hybrid system</a:t>
          </a:r>
        </a:p>
      </dgm:t>
    </dgm:pt>
    <dgm:pt modelId="{D7598368-1B42-4996-91AA-F10D3DED1F52}" type="parTrans" cxnId="{4D5B99A3-5866-4B19-862C-2182EBD57703}">
      <dgm:prSet/>
      <dgm:spPr/>
      <dgm:t>
        <a:bodyPr/>
        <a:lstStyle/>
        <a:p>
          <a:endParaRPr lang="en-US"/>
        </a:p>
      </dgm:t>
    </dgm:pt>
    <dgm:pt modelId="{AAE1A9EF-D31D-4712-940C-B3BDBDF16BCC}" type="sibTrans" cxnId="{4D5B99A3-5866-4B19-862C-2182EBD57703}">
      <dgm:prSet/>
      <dgm:spPr/>
      <dgm:t>
        <a:bodyPr/>
        <a:lstStyle/>
        <a:p>
          <a:endParaRPr lang="en-US"/>
        </a:p>
      </dgm:t>
    </dgm:pt>
    <dgm:pt modelId="{C168F1D4-15DA-457D-A65F-691F1A9C9BF7}" type="pres">
      <dgm:prSet presAssocID="{7D86F5E6-3BF9-49DC-B499-299CF366119F}" presName="Name0" presStyleCnt="0">
        <dgm:presLayoutVars>
          <dgm:dir/>
          <dgm:resizeHandles val="exact"/>
        </dgm:presLayoutVars>
      </dgm:prSet>
      <dgm:spPr/>
      <dgm:t>
        <a:bodyPr/>
        <a:lstStyle/>
        <a:p>
          <a:endParaRPr lang="en-US"/>
        </a:p>
      </dgm:t>
    </dgm:pt>
    <dgm:pt modelId="{13F04E64-5127-44F4-926E-E13E599FB185}" type="pres">
      <dgm:prSet presAssocID="{08F6C399-950D-4CBA-AD17-D26BFD9FD752}" presName="node" presStyleLbl="node1" presStyleIdx="0" presStyleCnt="3" custLinFactX="-44276" custLinFactNeighborX="-100000" custLinFactNeighborY="968">
        <dgm:presLayoutVars>
          <dgm:bulletEnabled val="1"/>
        </dgm:presLayoutVars>
      </dgm:prSet>
      <dgm:spPr/>
      <dgm:t>
        <a:bodyPr/>
        <a:lstStyle/>
        <a:p>
          <a:endParaRPr lang="en-US"/>
        </a:p>
      </dgm:t>
    </dgm:pt>
    <dgm:pt modelId="{969A6F43-A206-4189-9FE8-331BCF8488CC}" type="pres">
      <dgm:prSet presAssocID="{90DF29D4-8620-4098-8476-E247E0EDF7CA}" presName="sibTrans" presStyleCnt="0"/>
      <dgm:spPr/>
    </dgm:pt>
    <dgm:pt modelId="{17DBE483-593C-4AE6-8E08-0994B17D9C4C}" type="pres">
      <dgm:prSet presAssocID="{B6BDBFB5-6C79-4DEF-9DC6-082D90604181}" presName="node" presStyleLbl="node1" presStyleIdx="1" presStyleCnt="3">
        <dgm:presLayoutVars>
          <dgm:bulletEnabled val="1"/>
        </dgm:presLayoutVars>
      </dgm:prSet>
      <dgm:spPr/>
      <dgm:t>
        <a:bodyPr/>
        <a:lstStyle/>
        <a:p>
          <a:endParaRPr lang="en-US"/>
        </a:p>
      </dgm:t>
    </dgm:pt>
    <dgm:pt modelId="{DB7C04D2-5384-4CA5-B876-E640CF0430B7}" type="pres">
      <dgm:prSet presAssocID="{5BCBC83F-5AB6-40C3-A641-EA209576AF3D}" presName="sibTrans" presStyleCnt="0"/>
      <dgm:spPr/>
    </dgm:pt>
    <dgm:pt modelId="{C6FE60D8-9F1A-4B23-9E2A-1B9BB711E3A5}" type="pres">
      <dgm:prSet presAssocID="{3A41B782-D5DA-4686-9607-1BA4E0D7300F}" presName="node" presStyleLbl="node1" presStyleIdx="2" presStyleCnt="3">
        <dgm:presLayoutVars>
          <dgm:bulletEnabled val="1"/>
        </dgm:presLayoutVars>
      </dgm:prSet>
      <dgm:spPr/>
      <dgm:t>
        <a:bodyPr/>
        <a:lstStyle/>
        <a:p>
          <a:endParaRPr lang="en-US"/>
        </a:p>
      </dgm:t>
    </dgm:pt>
  </dgm:ptLst>
  <dgm:cxnLst>
    <dgm:cxn modelId="{321385E3-3FC1-449E-829B-C29442AAF624}" type="presOf" srcId="{B6BDBFB5-6C79-4DEF-9DC6-082D90604181}" destId="{17DBE483-593C-4AE6-8E08-0994B17D9C4C}" srcOrd="0" destOrd="0" presId="urn:microsoft.com/office/officeart/2005/8/layout/hList6"/>
    <dgm:cxn modelId="{1A7F6EA4-D8F5-42AF-BC28-867AEB9830E1}" type="presOf" srcId="{7D86F5E6-3BF9-49DC-B499-299CF366119F}" destId="{C168F1D4-15DA-457D-A65F-691F1A9C9BF7}" srcOrd="0" destOrd="0" presId="urn:microsoft.com/office/officeart/2005/8/layout/hList6"/>
    <dgm:cxn modelId="{37DCAA0B-9AF9-4D65-B1C3-FD250CD53E56}" type="presOf" srcId="{3A41B782-D5DA-4686-9607-1BA4E0D7300F}" destId="{C6FE60D8-9F1A-4B23-9E2A-1B9BB711E3A5}" srcOrd="0" destOrd="0" presId="urn:microsoft.com/office/officeart/2005/8/layout/hList6"/>
    <dgm:cxn modelId="{DE708D09-BACB-4D9C-968D-9CB005AA1B35}" type="presOf" srcId="{08F6C399-950D-4CBA-AD17-D26BFD9FD752}" destId="{13F04E64-5127-44F4-926E-E13E599FB185}" srcOrd="0" destOrd="0" presId="urn:microsoft.com/office/officeart/2005/8/layout/hList6"/>
    <dgm:cxn modelId="{B9FC6EC6-C1F8-4132-B27E-5C9346EA70B3}" srcId="{7D86F5E6-3BF9-49DC-B499-299CF366119F}" destId="{08F6C399-950D-4CBA-AD17-D26BFD9FD752}" srcOrd="0" destOrd="0" parTransId="{07D85A77-99BF-4A65-839A-F510A94F3185}" sibTransId="{90DF29D4-8620-4098-8476-E247E0EDF7CA}"/>
    <dgm:cxn modelId="{4D5B99A3-5866-4B19-862C-2182EBD57703}" srcId="{7D86F5E6-3BF9-49DC-B499-299CF366119F}" destId="{3A41B782-D5DA-4686-9607-1BA4E0D7300F}" srcOrd="2" destOrd="0" parTransId="{D7598368-1B42-4996-91AA-F10D3DED1F52}" sibTransId="{AAE1A9EF-D31D-4712-940C-B3BDBDF16BCC}"/>
    <dgm:cxn modelId="{76E9A7B6-9F3C-43BB-935C-3B30C25E0067}" srcId="{7D86F5E6-3BF9-49DC-B499-299CF366119F}" destId="{B6BDBFB5-6C79-4DEF-9DC6-082D90604181}" srcOrd="1" destOrd="0" parTransId="{7B664C1C-8A55-4236-AF86-1A11E720A0A0}" sibTransId="{5BCBC83F-5AB6-40C3-A641-EA209576AF3D}"/>
    <dgm:cxn modelId="{4891D361-BDC4-4143-A46B-DF6C3B3A571F}" type="presParOf" srcId="{C168F1D4-15DA-457D-A65F-691F1A9C9BF7}" destId="{13F04E64-5127-44F4-926E-E13E599FB185}" srcOrd="0" destOrd="0" presId="urn:microsoft.com/office/officeart/2005/8/layout/hList6"/>
    <dgm:cxn modelId="{71A14BE8-A523-4A38-8203-5F30CBF3CE05}" type="presParOf" srcId="{C168F1D4-15DA-457D-A65F-691F1A9C9BF7}" destId="{969A6F43-A206-4189-9FE8-331BCF8488CC}" srcOrd="1" destOrd="0" presId="urn:microsoft.com/office/officeart/2005/8/layout/hList6"/>
    <dgm:cxn modelId="{98A52041-4354-44E5-AF15-9FE35BB90EE1}" type="presParOf" srcId="{C168F1D4-15DA-457D-A65F-691F1A9C9BF7}" destId="{17DBE483-593C-4AE6-8E08-0994B17D9C4C}" srcOrd="2" destOrd="0" presId="urn:microsoft.com/office/officeart/2005/8/layout/hList6"/>
    <dgm:cxn modelId="{482C5447-14CD-4919-8784-1C8A61EE461C}" type="presParOf" srcId="{C168F1D4-15DA-457D-A65F-691F1A9C9BF7}" destId="{DB7C04D2-5384-4CA5-B876-E640CF0430B7}" srcOrd="3" destOrd="0" presId="urn:microsoft.com/office/officeart/2005/8/layout/hList6"/>
    <dgm:cxn modelId="{E44DA280-356E-4F10-8345-4CEA739A3AE9}" type="presParOf" srcId="{C168F1D4-15DA-457D-A65F-691F1A9C9BF7}" destId="{C6FE60D8-9F1A-4B23-9E2A-1B9BB711E3A5}"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45BA9B-40AA-4515-ABA2-079BAFB58C1B}"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AACACE4E-31B7-4E80-BD1C-56EFE0F63478}">
      <dgm:prSet custT="1"/>
      <dgm:spPr/>
      <dgm:t>
        <a:bodyPr/>
        <a:lstStyle/>
        <a:p>
          <a:pPr algn="l" rtl="0"/>
          <a:r>
            <a:rPr lang="en-US" sz="1400" dirty="0"/>
            <a:t>Data Input</a:t>
          </a:r>
        </a:p>
        <a:p>
          <a:pPr algn="l" rtl="0"/>
          <a:r>
            <a:rPr lang="en-US" sz="1400" dirty="0"/>
            <a:t>-Text</a:t>
          </a:r>
          <a:r>
            <a:rPr lang="en-US" sz="1500" dirty="0"/>
            <a:t> ,Image, Context, Speech, etc</a:t>
          </a:r>
        </a:p>
      </dgm:t>
    </dgm:pt>
    <dgm:pt modelId="{132ECB1B-5369-4828-99C2-A87917DDF9BC}" type="parTrans" cxnId="{5101623E-4209-4316-9472-895745DDBD60}">
      <dgm:prSet/>
      <dgm:spPr/>
      <dgm:t>
        <a:bodyPr/>
        <a:lstStyle/>
        <a:p>
          <a:endParaRPr lang="en-US"/>
        </a:p>
      </dgm:t>
    </dgm:pt>
    <dgm:pt modelId="{48EC852C-5179-4EA6-A9F6-8E3509277FDC}" type="sibTrans" cxnId="{5101623E-4209-4316-9472-895745DDBD60}">
      <dgm:prSet/>
      <dgm:spPr/>
      <dgm:t>
        <a:bodyPr/>
        <a:lstStyle/>
        <a:p>
          <a:endParaRPr lang="en-US"/>
        </a:p>
      </dgm:t>
    </dgm:pt>
    <dgm:pt modelId="{DDBD61D5-2166-4E70-8D3D-4A71BEBC6870}">
      <dgm:prSet custT="1"/>
      <dgm:spPr/>
      <dgm:t>
        <a:bodyPr/>
        <a:lstStyle/>
        <a:p>
          <a:pPr rtl="0"/>
          <a:r>
            <a:rPr lang="en-US" sz="1400" dirty="0"/>
            <a:t>Data</a:t>
          </a:r>
          <a:r>
            <a:rPr lang="en-US" sz="1400" baseline="0" dirty="0"/>
            <a:t> Processing</a:t>
          </a:r>
        </a:p>
        <a:p>
          <a:pPr rtl="0"/>
          <a:r>
            <a:rPr lang="en-US" sz="1400" baseline="0" dirty="0"/>
            <a:t>- Interpret , Predict ,Art </a:t>
          </a:r>
          <a:endParaRPr lang="en-US" sz="1400" dirty="0"/>
        </a:p>
      </dgm:t>
    </dgm:pt>
    <dgm:pt modelId="{581867D1-B834-4405-8B06-FE432400A9B7}" type="parTrans" cxnId="{254C0FB1-396F-4827-ABB9-9A8FF2010FBC}">
      <dgm:prSet/>
      <dgm:spPr/>
      <dgm:t>
        <a:bodyPr/>
        <a:lstStyle/>
        <a:p>
          <a:endParaRPr lang="en-US"/>
        </a:p>
      </dgm:t>
    </dgm:pt>
    <dgm:pt modelId="{6D95A675-CC44-4D97-B424-7E2568B43F39}" type="sibTrans" cxnId="{254C0FB1-396F-4827-ABB9-9A8FF2010FBC}">
      <dgm:prSet/>
      <dgm:spPr/>
      <dgm:t>
        <a:bodyPr/>
        <a:lstStyle/>
        <a:p>
          <a:endParaRPr lang="en-US"/>
        </a:p>
      </dgm:t>
    </dgm:pt>
    <dgm:pt modelId="{1B49018B-8E6B-4752-ABB4-F5298DB36006}">
      <dgm:prSet custT="1"/>
      <dgm:spPr/>
      <dgm:t>
        <a:bodyPr/>
        <a:lstStyle/>
        <a:p>
          <a:pPr rtl="0"/>
          <a:r>
            <a:rPr lang="en-US" sz="1400" dirty="0"/>
            <a:t>Outcome</a:t>
          </a:r>
        </a:p>
        <a:p>
          <a:pPr rtl="0"/>
          <a:r>
            <a:rPr lang="en-US" sz="1400" dirty="0"/>
            <a:t>- Success , Failure , </a:t>
          </a:r>
        </a:p>
      </dgm:t>
    </dgm:pt>
    <dgm:pt modelId="{5C3ECA32-A277-4D32-B5DE-244AF486978C}" type="parTrans" cxnId="{92A34808-C6FA-4F45-83C6-9EB578E31E27}">
      <dgm:prSet/>
      <dgm:spPr/>
      <dgm:t>
        <a:bodyPr/>
        <a:lstStyle/>
        <a:p>
          <a:endParaRPr lang="en-US"/>
        </a:p>
      </dgm:t>
    </dgm:pt>
    <dgm:pt modelId="{0A918BEF-2F1D-4FA2-B38D-5F79DB158242}" type="sibTrans" cxnId="{92A34808-C6FA-4F45-83C6-9EB578E31E27}">
      <dgm:prSet/>
      <dgm:spPr/>
      <dgm:t>
        <a:bodyPr/>
        <a:lstStyle/>
        <a:p>
          <a:endParaRPr lang="en-US"/>
        </a:p>
      </dgm:t>
    </dgm:pt>
    <dgm:pt modelId="{BF216A44-39F4-4D35-9E92-6ACBF5DBCD9F}">
      <dgm:prSet custT="1"/>
      <dgm:spPr/>
      <dgm:t>
        <a:bodyPr/>
        <a:lstStyle/>
        <a:p>
          <a:pPr rtl="0"/>
          <a:endParaRPr lang="en-US" sz="1400" dirty="0"/>
        </a:p>
        <a:p>
          <a:pPr rtl="0"/>
          <a:r>
            <a:rPr lang="en-US" sz="1400" dirty="0"/>
            <a:t>Assessment</a:t>
          </a:r>
        </a:p>
        <a:p>
          <a:pPr rtl="0"/>
          <a:r>
            <a:rPr lang="en-US" sz="1400" dirty="0"/>
            <a:t>-Analysis , Discovery , Feedback</a:t>
          </a:r>
        </a:p>
        <a:p>
          <a:pPr rtl="0"/>
          <a:endParaRPr lang="en-US" sz="1400" dirty="0"/>
        </a:p>
        <a:p>
          <a:pPr rtl="0"/>
          <a:endParaRPr lang="en-US" sz="1400" dirty="0"/>
        </a:p>
      </dgm:t>
    </dgm:pt>
    <dgm:pt modelId="{9C073E8A-AFC2-440D-A454-D26B93711089}" type="parTrans" cxnId="{4C32AF07-5D86-4A06-8583-01EBD44059C7}">
      <dgm:prSet/>
      <dgm:spPr/>
      <dgm:t>
        <a:bodyPr/>
        <a:lstStyle/>
        <a:p>
          <a:endParaRPr lang="en-US"/>
        </a:p>
      </dgm:t>
    </dgm:pt>
    <dgm:pt modelId="{585A1B00-2616-4FCA-A233-A472B7BADCEC}" type="sibTrans" cxnId="{4C32AF07-5D86-4A06-8583-01EBD44059C7}">
      <dgm:prSet/>
      <dgm:spPr/>
      <dgm:t>
        <a:bodyPr/>
        <a:lstStyle/>
        <a:p>
          <a:endParaRPr lang="en-US"/>
        </a:p>
      </dgm:t>
    </dgm:pt>
    <dgm:pt modelId="{B4E1D874-37AF-49FB-A02C-DB19C7F8F1EF}">
      <dgm:prSet custT="1"/>
      <dgm:spPr/>
      <dgm:t>
        <a:bodyPr/>
        <a:lstStyle/>
        <a:p>
          <a:pPr rtl="0"/>
          <a:r>
            <a:rPr lang="en-US" sz="1400" dirty="0">
              <a:latin typeface="+mn-lt"/>
            </a:rPr>
            <a:t>- Algorithm &amp; rules , Outcomes</a:t>
          </a:r>
        </a:p>
      </dgm:t>
    </dgm:pt>
    <dgm:pt modelId="{0D5ED610-A7EB-4D2D-8059-FC219D51CE64}" type="parTrans" cxnId="{D2E00242-2C5D-473C-9740-5161ADDEE637}">
      <dgm:prSet/>
      <dgm:spPr/>
      <dgm:t>
        <a:bodyPr/>
        <a:lstStyle/>
        <a:p>
          <a:endParaRPr lang="en-US"/>
        </a:p>
      </dgm:t>
    </dgm:pt>
    <dgm:pt modelId="{6A81DF19-9FF5-4390-A31E-DE5EA08FA62A}" type="sibTrans" cxnId="{D2E00242-2C5D-473C-9740-5161ADDEE637}">
      <dgm:prSet/>
      <dgm:spPr/>
      <dgm:t>
        <a:bodyPr/>
        <a:lstStyle/>
        <a:p>
          <a:endParaRPr lang="en-US"/>
        </a:p>
      </dgm:t>
    </dgm:pt>
    <dgm:pt modelId="{5F594C10-8C73-4BF1-BC1C-D5EF506D47B8}" type="pres">
      <dgm:prSet presAssocID="{F345BA9B-40AA-4515-ABA2-079BAFB58C1B}" presName="outerComposite" presStyleCnt="0">
        <dgm:presLayoutVars>
          <dgm:chMax val="5"/>
          <dgm:dir/>
          <dgm:resizeHandles val="exact"/>
        </dgm:presLayoutVars>
      </dgm:prSet>
      <dgm:spPr/>
      <dgm:t>
        <a:bodyPr/>
        <a:lstStyle/>
        <a:p>
          <a:endParaRPr lang="en-US"/>
        </a:p>
      </dgm:t>
    </dgm:pt>
    <dgm:pt modelId="{018ADBEA-2493-4979-A236-7213A7EF3782}" type="pres">
      <dgm:prSet presAssocID="{F345BA9B-40AA-4515-ABA2-079BAFB58C1B}" presName="dummyMaxCanvas" presStyleCnt="0">
        <dgm:presLayoutVars/>
      </dgm:prSet>
      <dgm:spPr/>
    </dgm:pt>
    <dgm:pt modelId="{D61704C9-B0DE-4154-896D-CDE174127EA9}" type="pres">
      <dgm:prSet presAssocID="{F345BA9B-40AA-4515-ABA2-079BAFB58C1B}" presName="FiveNodes_1" presStyleLbl="node1" presStyleIdx="0" presStyleCnt="5">
        <dgm:presLayoutVars>
          <dgm:bulletEnabled val="1"/>
        </dgm:presLayoutVars>
      </dgm:prSet>
      <dgm:spPr/>
      <dgm:t>
        <a:bodyPr/>
        <a:lstStyle/>
        <a:p>
          <a:endParaRPr lang="en-US"/>
        </a:p>
      </dgm:t>
    </dgm:pt>
    <dgm:pt modelId="{44B0E7A3-7413-4188-B355-0E5B46D1DA06}" type="pres">
      <dgm:prSet presAssocID="{F345BA9B-40AA-4515-ABA2-079BAFB58C1B}" presName="FiveNodes_2" presStyleLbl="node1" presStyleIdx="1" presStyleCnt="5">
        <dgm:presLayoutVars>
          <dgm:bulletEnabled val="1"/>
        </dgm:presLayoutVars>
      </dgm:prSet>
      <dgm:spPr/>
      <dgm:t>
        <a:bodyPr/>
        <a:lstStyle/>
        <a:p>
          <a:endParaRPr lang="en-US"/>
        </a:p>
      </dgm:t>
    </dgm:pt>
    <dgm:pt modelId="{345F1AD7-417C-40FF-9C97-FED0CFADFFEF}" type="pres">
      <dgm:prSet presAssocID="{F345BA9B-40AA-4515-ABA2-079BAFB58C1B}" presName="FiveNodes_3" presStyleLbl="node1" presStyleIdx="2" presStyleCnt="5">
        <dgm:presLayoutVars>
          <dgm:bulletEnabled val="1"/>
        </dgm:presLayoutVars>
      </dgm:prSet>
      <dgm:spPr/>
      <dgm:t>
        <a:bodyPr/>
        <a:lstStyle/>
        <a:p>
          <a:endParaRPr lang="en-US"/>
        </a:p>
      </dgm:t>
    </dgm:pt>
    <dgm:pt modelId="{EB36DC44-32F7-4F92-9AFD-24E904E40D88}" type="pres">
      <dgm:prSet presAssocID="{F345BA9B-40AA-4515-ABA2-079BAFB58C1B}" presName="FiveNodes_4" presStyleLbl="node1" presStyleIdx="3" presStyleCnt="5">
        <dgm:presLayoutVars>
          <dgm:bulletEnabled val="1"/>
        </dgm:presLayoutVars>
      </dgm:prSet>
      <dgm:spPr/>
      <dgm:t>
        <a:bodyPr/>
        <a:lstStyle/>
        <a:p>
          <a:endParaRPr lang="en-US"/>
        </a:p>
      </dgm:t>
    </dgm:pt>
    <dgm:pt modelId="{FFA9479D-39BD-4445-A15B-71D03F350FF9}" type="pres">
      <dgm:prSet presAssocID="{F345BA9B-40AA-4515-ABA2-079BAFB58C1B}" presName="FiveNodes_5" presStyleLbl="node1" presStyleIdx="4" presStyleCnt="5">
        <dgm:presLayoutVars>
          <dgm:bulletEnabled val="1"/>
        </dgm:presLayoutVars>
      </dgm:prSet>
      <dgm:spPr/>
      <dgm:t>
        <a:bodyPr/>
        <a:lstStyle/>
        <a:p>
          <a:endParaRPr lang="en-US"/>
        </a:p>
      </dgm:t>
    </dgm:pt>
    <dgm:pt modelId="{24C898B4-A2EE-4316-AFF5-CEB669D0C171}" type="pres">
      <dgm:prSet presAssocID="{F345BA9B-40AA-4515-ABA2-079BAFB58C1B}" presName="FiveConn_1-2" presStyleLbl="fgAccFollowNode1" presStyleIdx="0" presStyleCnt="4">
        <dgm:presLayoutVars>
          <dgm:bulletEnabled val="1"/>
        </dgm:presLayoutVars>
      </dgm:prSet>
      <dgm:spPr/>
      <dgm:t>
        <a:bodyPr/>
        <a:lstStyle/>
        <a:p>
          <a:endParaRPr lang="en-US"/>
        </a:p>
      </dgm:t>
    </dgm:pt>
    <dgm:pt modelId="{5D3FDC00-F1A4-4B22-B46D-584B46E8CA34}" type="pres">
      <dgm:prSet presAssocID="{F345BA9B-40AA-4515-ABA2-079BAFB58C1B}" presName="FiveConn_2-3" presStyleLbl="fgAccFollowNode1" presStyleIdx="1" presStyleCnt="4">
        <dgm:presLayoutVars>
          <dgm:bulletEnabled val="1"/>
        </dgm:presLayoutVars>
      </dgm:prSet>
      <dgm:spPr/>
      <dgm:t>
        <a:bodyPr/>
        <a:lstStyle/>
        <a:p>
          <a:endParaRPr lang="en-US"/>
        </a:p>
      </dgm:t>
    </dgm:pt>
    <dgm:pt modelId="{1EA68EFA-9AA9-4531-BCD0-81276F11E130}" type="pres">
      <dgm:prSet presAssocID="{F345BA9B-40AA-4515-ABA2-079BAFB58C1B}" presName="FiveConn_3-4" presStyleLbl="fgAccFollowNode1" presStyleIdx="2" presStyleCnt="4">
        <dgm:presLayoutVars>
          <dgm:bulletEnabled val="1"/>
        </dgm:presLayoutVars>
      </dgm:prSet>
      <dgm:spPr/>
      <dgm:t>
        <a:bodyPr/>
        <a:lstStyle/>
        <a:p>
          <a:endParaRPr lang="en-US"/>
        </a:p>
      </dgm:t>
    </dgm:pt>
    <dgm:pt modelId="{D5A85A5E-0421-4B75-8E91-CE0D46160FC0}" type="pres">
      <dgm:prSet presAssocID="{F345BA9B-40AA-4515-ABA2-079BAFB58C1B}" presName="FiveConn_4-5" presStyleLbl="fgAccFollowNode1" presStyleIdx="3" presStyleCnt="4">
        <dgm:presLayoutVars>
          <dgm:bulletEnabled val="1"/>
        </dgm:presLayoutVars>
      </dgm:prSet>
      <dgm:spPr/>
      <dgm:t>
        <a:bodyPr/>
        <a:lstStyle/>
        <a:p>
          <a:endParaRPr lang="en-US"/>
        </a:p>
      </dgm:t>
    </dgm:pt>
    <dgm:pt modelId="{69BECE6B-AC08-46B1-A298-2B1BCA1026B7}" type="pres">
      <dgm:prSet presAssocID="{F345BA9B-40AA-4515-ABA2-079BAFB58C1B}" presName="FiveNodes_1_text" presStyleLbl="node1" presStyleIdx="4" presStyleCnt="5">
        <dgm:presLayoutVars>
          <dgm:bulletEnabled val="1"/>
        </dgm:presLayoutVars>
      </dgm:prSet>
      <dgm:spPr/>
      <dgm:t>
        <a:bodyPr/>
        <a:lstStyle/>
        <a:p>
          <a:endParaRPr lang="en-US"/>
        </a:p>
      </dgm:t>
    </dgm:pt>
    <dgm:pt modelId="{E8836881-9FE0-482F-BE52-441F955177CC}" type="pres">
      <dgm:prSet presAssocID="{F345BA9B-40AA-4515-ABA2-079BAFB58C1B}" presName="FiveNodes_2_text" presStyleLbl="node1" presStyleIdx="4" presStyleCnt="5">
        <dgm:presLayoutVars>
          <dgm:bulletEnabled val="1"/>
        </dgm:presLayoutVars>
      </dgm:prSet>
      <dgm:spPr/>
      <dgm:t>
        <a:bodyPr/>
        <a:lstStyle/>
        <a:p>
          <a:endParaRPr lang="en-US"/>
        </a:p>
      </dgm:t>
    </dgm:pt>
    <dgm:pt modelId="{9C6E3162-9C73-4BAB-AF49-9B5DFE3756B8}" type="pres">
      <dgm:prSet presAssocID="{F345BA9B-40AA-4515-ABA2-079BAFB58C1B}" presName="FiveNodes_3_text" presStyleLbl="node1" presStyleIdx="4" presStyleCnt="5">
        <dgm:presLayoutVars>
          <dgm:bulletEnabled val="1"/>
        </dgm:presLayoutVars>
      </dgm:prSet>
      <dgm:spPr/>
      <dgm:t>
        <a:bodyPr/>
        <a:lstStyle/>
        <a:p>
          <a:endParaRPr lang="en-US"/>
        </a:p>
      </dgm:t>
    </dgm:pt>
    <dgm:pt modelId="{351AC954-AFD5-4E76-9292-00EF79F0AE03}" type="pres">
      <dgm:prSet presAssocID="{F345BA9B-40AA-4515-ABA2-079BAFB58C1B}" presName="FiveNodes_4_text" presStyleLbl="node1" presStyleIdx="4" presStyleCnt="5">
        <dgm:presLayoutVars>
          <dgm:bulletEnabled val="1"/>
        </dgm:presLayoutVars>
      </dgm:prSet>
      <dgm:spPr/>
      <dgm:t>
        <a:bodyPr/>
        <a:lstStyle/>
        <a:p>
          <a:endParaRPr lang="en-US"/>
        </a:p>
      </dgm:t>
    </dgm:pt>
    <dgm:pt modelId="{777DCA42-8478-45F8-B5BA-99E1E7255F10}" type="pres">
      <dgm:prSet presAssocID="{F345BA9B-40AA-4515-ABA2-079BAFB58C1B}" presName="FiveNodes_5_text" presStyleLbl="node1" presStyleIdx="4" presStyleCnt="5">
        <dgm:presLayoutVars>
          <dgm:bulletEnabled val="1"/>
        </dgm:presLayoutVars>
      </dgm:prSet>
      <dgm:spPr/>
      <dgm:t>
        <a:bodyPr/>
        <a:lstStyle/>
        <a:p>
          <a:endParaRPr lang="en-US"/>
        </a:p>
      </dgm:t>
    </dgm:pt>
  </dgm:ptLst>
  <dgm:cxnLst>
    <dgm:cxn modelId="{C37C08B1-6002-40BF-BA14-D3AD33DD44B4}" type="presOf" srcId="{1B49018B-8E6B-4752-ABB4-F5298DB36006}" destId="{345F1AD7-417C-40FF-9C97-FED0CFADFFEF}" srcOrd="0" destOrd="0" presId="urn:microsoft.com/office/officeart/2005/8/layout/vProcess5"/>
    <dgm:cxn modelId="{01908F13-61EF-4573-8C52-346BA9C84665}" type="presOf" srcId="{585A1B00-2616-4FCA-A233-A472B7BADCEC}" destId="{D5A85A5E-0421-4B75-8E91-CE0D46160FC0}" srcOrd="0" destOrd="0" presId="urn:microsoft.com/office/officeart/2005/8/layout/vProcess5"/>
    <dgm:cxn modelId="{8356C10F-6553-4B3A-8F3E-E7D5622D8F28}" type="presOf" srcId="{BF216A44-39F4-4D35-9E92-6ACBF5DBCD9F}" destId="{351AC954-AFD5-4E76-9292-00EF79F0AE03}" srcOrd="1" destOrd="0" presId="urn:microsoft.com/office/officeart/2005/8/layout/vProcess5"/>
    <dgm:cxn modelId="{40DDC064-1C08-4A00-8985-88F14F9A15D9}" type="presOf" srcId="{AACACE4E-31B7-4E80-BD1C-56EFE0F63478}" destId="{69BECE6B-AC08-46B1-A298-2B1BCA1026B7}" srcOrd="1" destOrd="0" presId="urn:microsoft.com/office/officeart/2005/8/layout/vProcess5"/>
    <dgm:cxn modelId="{B833FFE9-A4C4-4D2B-8D03-59970FED1410}" type="presOf" srcId="{BF216A44-39F4-4D35-9E92-6ACBF5DBCD9F}" destId="{EB36DC44-32F7-4F92-9AFD-24E904E40D88}" srcOrd="0" destOrd="0" presId="urn:microsoft.com/office/officeart/2005/8/layout/vProcess5"/>
    <dgm:cxn modelId="{31BFFC5D-70C4-4FAA-9C31-1DBB251E0DFC}" type="presOf" srcId="{6D95A675-CC44-4D97-B424-7E2568B43F39}" destId="{5D3FDC00-F1A4-4B22-B46D-584B46E8CA34}" srcOrd="0" destOrd="0" presId="urn:microsoft.com/office/officeart/2005/8/layout/vProcess5"/>
    <dgm:cxn modelId="{D2E00242-2C5D-473C-9740-5161ADDEE637}" srcId="{F345BA9B-40AA-4515-ABA2-079BAFB58C1B}" destId="{B4E1D874-37AF-49FB-A02C-DB19C7F8F1EF}" srcOrd="4" destOrd="0" parTransId="{0D5ED610-A7EB-4D2D-8059-FC219D51CE64}" sibTransId="{6A81DF19-9FF5-4390-A31E-DE5EA08FA62A}"/>
    <dgm:cxn modelId="{A4332D87-0616-422B-B1EC-24E72293B32B}" type="presOf" srcId="{1B49018B-8E6B-4752-ABB4-F5298DB36006}" destId="{9C6E3162-9C73-4BAB-AF49-9B5DFE3756B8}" srcOrd="1" destOrd="0" presId="urn:microsoft.com/office/officeart/2005/8/layout/vProcess5"/>
    <dgm:cxn modelId="{26890F90-7285-4B39-BB73-C8D1BED1E076}" type="presOf" srcId="{F345BA9B-40AA-4515-ABA2-079BAFB58C1B}" destId="{5F594C10-8C73-4BF1-BC1C-D5EF506D47B8}" srcOrd="0" destOrd="0" presId="urn:microsoft.com/office/officeart/2005/8/layout/vProcess5"/>
    <dgm:cxn modelId="{C99F8C98-3109-4E7E-876B-8D1307CD732A}" type="presOf" srcId="{B4E1D874-37AF-49FB-A02C-DB19C7F8F1EF}" destId="{777DCA42-8478-45F8-B5BA-99E1E7255F10}" srcOrd="1" destOrd="0" presId="urn:microsoft.com/office/officeart/2005/8/layout/vProcess5"/>
    <dgm:cxn modelId="{F3725CE4-F648-4843-BB76-91A3B5520E76}" type="presOf" srcId="{DDBD61D5-2166-4E70-8D3D-4A71BEBC6870}" destId="{E8836881-9FE0-482F-BE52-441F955177CC}" srcOrd="1" destOrd="0" presId="urn:microsoft.com/office/officeart/2005/8/layout/vProcess5"/>
    <dgm:cxn modelId="{FCC4BFD7-3860-4775-B2FB-A021452740D1}" type="presOf" srcId="{0A918BEF-2F1D-4FA2-B38D-5F79DB158242}" destId="{1EA68EFA-9AA9-4531-BCD0-81276F11E130}" srcOrd="0" destOrd="0" presId="urn:microsoft.com/office/officeart/2005/8/layout/vProcess5"/>
    <dgm:cxn modelId="{4AB26B9D-1A34-444E-A2AA-B0C16B3846FB}" type="presOf" srcId="{48EC852C-5179-4EA6-A9F6-8E3509277FDC}" destId="{24C898B4-A2EE-4316-AFF5-CEB669D0C171}" srcOrd="0" destOrd="0" presId="urn:microsoft.com/office/officeart/2005/8/layout/vProcess5"/>
    <dgm:cxn modelId="{4C32AF07-5D86-4A06-8583-01EBD44059C7}" srcId="{F345BA9B-40AA-4515-ABA2-079BAFB58C1B}" destId="{BF216A44-39F4-4D35-9E92-6ACBF5DBCD9F}" srcOrd="3" destOrd="0" parTransId="{9C073E8A-AFC2-440D-A454-D26B93711089}" sibTransId="{585A1B00-2616-4FCA-A233-A472B7BADCEC}"/>
    <dgm:cxn modelId="{DF8F4D66-D5CB-40E6-AAEB-67BC90CC4586}" type="presOf" srcId="{AACACE4E-31B7-4E80-BD1C-56EFE0F63478}" destId="{D61704C9-B0DE-4154-896D-CDE174127EA9}" srcOrd="0" destOrd="0" presId="urn:microsoft.com/office/officeart/2005/8/layout/vProcess5"/>
    <dgm:cxn modelId="{254C0FB1-396F-4827-ABB9-9A8FF2010FBC}" srcId="{F345BA9B-40AA-4515-ABA2-079BAFB58C1B}" destId="{DDBD61D5-2166-4E70-8D3D-4A71BEBC6870}" srcOrd="1" destOrd="0" parTransId="{581867D1-B834-4405-8B06-FE432400A9B7}" sibTransId="{6D95A675-CC44-4D97-B424-7E2568B43F39}"/>
    <dgm:cxn modelId="{0735DC0D-D913-480E-B7FE-DE0E464D58D5}" type="presOf" srcId="{DDBD61D5-2166-4E70-8D3D-4A71BEBC6870}" destId="{44B0E7A3-7413-4188-B355-0E5B46D1DA06}" srcOrd="0" destOrd="0" presId="urn:microsoft.com/office/officeart/2005/8/layout/vProcess5"/>
    <dgm:cxn modelId="{92A34808-C6FA-4F45-83C6-9EB578E31E27}" srcId="{F345BA9B-40AA-4515-ABA2-079BAFB58C1B}" destId="{1B49018B-8E6B-4752-ABB4-F5298DB36006}" srcOrd="2" destOrd="0" parTransId="{5C3ECA32-A277-4D32-B5DE-244AF486978C}" sibTransId="{0A918BEF-2F1D-4FA2-B38D-5F79DB158242}"/>
    <dgm:cxn modelId="{5101623E-4209-4316-9472-895745DDBD60}" srcId="{F345BA9B-40AA-4515-ABA2-079BAFB58C1B}" destId="{AACACE4E-31B7-4E80-BD1C-56EFE0F63478}" srcOrd="0" destOrd="0" parTransId="{132ECB1B-5369-4828-99C2-A87917DDF9BC}" sibTransId="{48EC852C-5179-4EA6-A9F6-8E3509277FDC}"/>
    <dgm:cxn modelId="{5E8C2F9A-8FF6-4154-97F8-F4325BE8BC74}" type="presOf" srcId="{B4E1D874-37AF-49FB-A02C-DB19C7F8F1EF}" destId="{FFA9479D-39BD-4445-A15B-71D03F350FF9}" srcOrd="0" destOrd="0" presId="urn:microsoft.com/office/officeart/2005/8/layout/vProcess5"/>
    <dgm:cxn modelId="{09CCDDCF-47FE-4333-9305-3D0507CB91DC}" type="presParOf" srcId="{5F594C10-8C73-4BF1-BC1C-D5EF506D47B8}" destId="{018ADBEA-2493-4979-A236-7213A7EF3782}" srcOrd="0" destOrd="0" presId="urn:microsoft.com/office/officeart/2005/8/layout/vProcess5"/>
    <dgm:cxn modelId="{6D1AC132-B420-497F-9342-BD1D14A09C4F}" type="presParOf" srcId="{5F594C10-8C73-4BF1-BC1C-D5EF506D47B8}" destId="{D61704C9-B0DE-4154-896D-CDE174127EA9}" srcOrd="1" destOrd="0" presId="urn:microsoft.com/office/officeart/2005/8/layout/vProcess5"/>
    <dgm:cxn modelId="{62A99BC8-7114-473D-A973-2C84C019F240}" type="presParOf" srcId="{5F594C10-8C73-4BF1-BC1C-D5EF506D47B8}" destId="{44B0E7A3-7413-4188-B355-0E5B46D1DA06}" srcOrd="2" destOrd="0" presId="urn:microsoft.com/office/officeart/2005/8/layout/vProcess5"/>
    <dgm:cxn modelId="{032035B9-45A9-46A3-8F65-CE9441C5469B}" type="presParOf" srcId="{5F594C10-8C73-4BF1-BC1C-D5EF506D47B8}" destId="{345F1AD7-417C-40FF-9C97-FED0CFADFFEF}" srcOrd="3" destOrd="0" presId="urn:microsoft.com/office/officeart/2005/8/layout/vProcess5"/>
    <dgm:cxn modelId="{7FF492FA-7B46-424B-8A8F-1F1AEB1F6CCE}" type="presParOf" srcId="{5F594C10-8C73-4BF1-BC1C-D5EF506D47B8}" destId="{EB36DC44-32F7-4F92-9AFD-24E904E40D88}" srcOrd="4" destOrd="0" presId="urn:microsoft.com/office/officeart/2005/8/layout/vProcess5"/>
    <dgm:cxn modelId="{87D883DD-1EBC-450F-A162-D8BE730FE7C2}" type="presParOf" srcId="{5F594C10-8C73-4BF1-BC1C-D5EF506D47B8}" destId="{FFA9479D-39BD-4445-A15B-71D03F350FF9}" srcOrd="5" destOrd="0" presId="urn:microsoft.com/office/officeart/2005/8/layout/vProcess5"/>
    <dgm:cxn modelId="{BFD93120-3357-45FA-BA5A-D1E19FAD9628}" type="presParOf" srcId="{5F594C10-8C73-4BF1-BC1C-D5EF506D47B8}" destId="{24C898B4-A2EE-4316-AFF5-CEB669D0C171}" srcOrd="6" destOrd="0" presId="urn:microsoft.com/office/officeart/2005/8/layout/vProcess5"/>
    <dgm:cxn modelId="{FD92E6E7-5DB4-42A3-B9DC-CC87064E7386}" type="presParOf" srcId="{5F594C10-8C73-4BF1-BC1C-D5EF506D47B8}" destId="{5D3FDC00-F1A4-4B22-B46D-584B46E8CA34}" srcOrd="7" destOrd="0" presId="urn:microsoft.com/office/officeart/2005/8/layout/vProcess5"/>
    <dgm:cxn modelId="{69EE6C41-3956-458A-BEF7-37B6765B3817}" type="presParOf" srcId="{5F594C10-8C73-4BF1-BC1C-D5EF506D47B8}" destId="{1EA68EFA-9AA9-4531-BCD0-81276F11E130}" srcOrd="8" destOrd="0" presId="urn:microsoft.com/office/officeart/2005/8/layout/vProcess5"/>
    <dgm:cxn modelId="{A06991F6-E658-42EE-899E-51DB39745760}" type="presParOf" srcId="{5F594C10-8C73-4BF1-BC1C-D5EF506D47B8}" destId="{D5A85A5E-0421-4B75-8E91-CE0D46160FC0}" srcOrd="9" destOrd="0" presId="urn:microsoft.com/office/officeart/2005/8/layout/vProcess5"/>
    <dgm:cxn modelId="{06E44F51-2AAB-4FF1-B1BC-0A6E1AA8E42E}" type="presParOf" srcId="{5F594C10-8C73-4BF1-BC1C-D5EF506D47B8}" destId="{69BECE6B-AC08-46B1-A298-2B1BCA1026B7}" srcOrd="10" destOrd="0" presId="urn:microsoft.com/office/officeart/2005/8/layout/vProcess5"/>
    <dgm:cxn modelId="{E1589C6D-A2E8-422D-A6B8-52B944125F91}" type="presParOf" srcId="{5F594C10-8C73-4BF1-BC1C-D5EF506D47B8}" destId="{E8836881-9FE0-482F-BE52-441F955177CC}" srcOrd="11" destOrd="0" presId="urn:microsoft.com/office/officeart/2005/8/layout/vProcess5"/>
    <dgm:cxn modelId="{22600446-6E6A-4AE4-BFC3-F6C7D7581CD8}" type="presParOf" srcId="{5F594C10-8C73-4BF1-BC1C-D5EF506D47B8}" destId="{9C6E3162-9C73-4BAB-AF49-9B5DFE3756B8}" srcOrd="12" destOrd="0" presId="urn:microsoft.com/office/officeart/2005/8/layout/vProcess5"/>
    <dgm:cxn modelId="{EBD6DE17-6A12-4646-AB8E-D53D25EFE75E}" type="presParOf" srcId="{5F594C10-8C73-4BF1-BC1C-D5EF506D47B8}" destId="{351AC954-AFD5-4E76-9292-00EF79F0AE03}" srcOrd="13" destOrd="0" presId="urn:microsoft.com/office/officeart/2005/8/layout/vProcess5"/>
    <dgm:cxn modelId="{7312AEBF-2A65-48CA-A387-98A147C180A6}" type="presParOf" srcId="{5F594C10-8C73-4BF1-BC1C-D5EF506D47B8}" destId="{777DCA42-8478-45F8-B5BA-99E1E7255F10}"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F9388-75E9-4CB7-A8BB-B8D85FB9CA7B}">
      <dsp:nvSpPr>
        <dsp:cNvPr id="0" name=""/>
        <dsp:cNvSpPr/>
      </dsp:nvSpPr>
      <dsp:spPr>
        <a:xfrm rot="10800000">
          <a:off x="1014464" y="2187"/>
          <a:ext cx="3477435" cy="554277"/>
        </a:xfrm>
        <a:prstGeom prst="homePlate">
          <a:avLst/>
        </a:prstGeom>
        <a:gradFill rotWithShape="0">
          <a:gsLst>
            <a:gs pos="0">
              <a:schemeClr val="accent3">
                <a:alpha val="90000"/>
                <a:hueOff val="0"/>
                <a:satOff val="0"/>
                <a:lumOff val="0"/>
                <a:alphaOff val="0"/>
                <a:satMod val="103000"/>
                <a:lumMod val="102000"/>
                <a:tint val="94000"/>
              </a:schemeClr>
            </a:gs>
            <a:gs pos="50000">
              <a:schemeClr val="accent3">
                <a:alpha val="90000"/>
                <a:hueOff val="0"/>
                <a:satOff val="0"/>
                <a:lumOff val="0"/>
                <a:alphaOff val="0"/>
                <a:satMod val="110000"/>
                <a:lumMod val="100000"/>
                <a:shade val="100000"/>
              </a:schemeClr>
            </a:gs>
            <a:gs pos="100000">
              <a:schemeClr val="accent3">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4421" tIns="53340" rIns="99568" bIns="53340" numCol="1" spcCol="1270" anchor="ctr" anchorCtr="0">
          <a:noAutofit/>
        </a:bodyPr>
        <a:lstStyle/>
        <a:p>
          <a:pPr lvl="0" algn="ctr" defTabSz="622300" rtl="0">
            <a:lnSpc>
              <a:spcPct val="90000"/>
            </a:lnSpc>
            <a:spcBef>
              <a:spcPct val="0"/>
            </a:spcBef>
            <a:spcAft>
              <a:spcPct val="35000"/>
            </a:spcAft>
          </a:pPr>
          <a:r>
            <a:rPr lang="en-US" sz="1400" b="1" kern="1200" dirty="0">
              <a:solidFill>
                <a:schemeClr val="tx1"/>
              </a:solidFill>
            </a:rPr>
            <a:t>What is Artificial Intelligence</a:t>
          </a:r>
          <a:endParaRPr lang="en-US" sz="1400" kern="1200" dirty="0">
            <a:solidFill>
              <a:schemeClr val="tx1"/>
            </a:solidFill>
          </a:endParaRPr>
        </a:p>
      </dsp:txBody>
      <dsp:txXfrm rot="10800000">
        <a:off x="1153033" y="2187"/>
        <a:ext cx="3338866" cy="554277"/>
      </dsp:txXfrm>
    </dsp:sp>
    <dsp:sp modelId="{737EA27E-16C1-468C-8E0E-D7DFA89F8F41}">
      <dsp:nvSpPr>
        <dsp:cNvPr id="0" name=""/>
        <dsp:cNvSpPr/>
      </dsp:nvSpPr>
      <dsp:spPr>
        <a:xfrm>
          <a:off x="737326" y="2187"/>
          <a:ext cx="554277" cy="554277"/>
        </a:xfrm>
        <a:prstGeom prst="ellipse">
          <a:avLst/>
        </a:prstGeom>
        <a:blipFill rotWithShape="0">
          <a:blip xmlns:r="http://schemas.openxmlformats.org/officeDocument/2006/relationships" r:embed="rId1"/>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E2403EC9-F035-4EA9-B4B7-A1D986960410}">
      <dsp:nvSpPr>
        <dsp:cNvPr id="0" name=""/>
        <dsp:cNvSpPr/>
      </dsp:nvSpPr>
      <dsp:spPr>
        <a:xfrm rot="10800000">
          <a:off x="1014464" y="721921"/>
          <a:ext cx="3477435" cy="554277"/>
        </a:xfrm>
        <a:prstGeom prst="homePlate">
          <a:avLst/>
        </a:prstGeom>
        <a:gradFill rotWithShape="0">
          <a:gsLst>
            <a:gs pos="0">
              <a:schemeClr val="accent3">
                <a:alpha val="90000"/>
                <a:hueOff val="0"/>
                <a:satOff val="0"/>
                <a:lumOff val="0"/>
                <a:alphaOff val="-10000"/>
                <a:satMod val="103000"/>
                <a:lumMod val="102000"/>
                <a:tint val="94000"/>
              </a:schemeClr>
            </a:gs>
            <a:gs pos="50000">
              <a:schemeClr val="accent3">
                <a:alpha val="90000"/>
                <a:hueOff val="0"/>
                <a:satOff val="0"/>
                <a:lumOff val="0"/>
                <a:alphaOff val="-10000"/>
                <a:satMod val="110000"/>
                <a:lumMod val="100000"/>
                <a:shade val="100000"/>
              </a:schemeClr>
            </a:gs>
            <a:gs pos="100000">
              <a:schemeClr val="accent3">
                <a:alpha val="90000"/>
                <a:hueOff val="0"/>
                <a:satOff val="0"/>
                <a:lumOff val="0"/>
                <a:alphaOff val="-1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4421" tIns="53340" rIns="99568" bIns="53340" numCol="1" spcCol="1270" anchor="ctr" anchorCtr="0">
          <a:noAutofit/>
        </a:bodyPr>
        <a:lstStyle/>
        <a:p>
          <a:pPr lvl="0" algn="ctr" defTabSz="622300">
            <a:lnSpc>
              <a:spcPct val="90000"/>
            </a:lnSpc>
            <a:spcBef>
              <a:spcPct val="0"/>
            </a:spcBef>
            <a:spcAft>
              <a:spcPct val="35000"/>
            </a:spcAft>
          </a:pPr>
          <a:r>
            <a:rPr lang="en-US" sz="1400" b="1" kern="1200" dirty="0">
              <a:solidFill>
                <a:schemeClr val="tx1"/>
              </a:solidFill>
              <a:latin typeface="+mj-lt"/>
            </a:rPr>
            <a:t>Major Artificial Intelligence techniques </a:t>
          </a:r>
        </a:p>
      </dsp:txBody>
      <dsp:txXfrm rot="10800000">
        <a:off x="1153033" y="721921"/>
        <a:ext cx="3338866" cy="554277"/>
      </dsp:txXfrm>
    </dsp:sp>
    <dsp:sp modelId="{358F9103-C9F2-4AF3-8B1A-41C99100CB64}">
      <dsp:nvSpPr>
        <dsp:cNvPr id="0" name=""/>
        <dsp:cNvSpPr/>
      </dsp:nvSpPr>
      <dsp:spPr>
        <a:xfrm>
          <a:off x="737326" y="721921"/>
          <a:ext cx="554277" cy="554277"/>
        </a:xfrm>
        <a:prstGeom prst="ellipse">
          <a:avLst/>
        </a:prstGeom>
        <a:blipFill rotWithShape="0">
          <a:blip xmlns:r="http://schemas.openxmlformats.org/officeDocument/2006/relationships" r:embed="rId2"/>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8B2849FC-B72B-4C7D-A9F5-929C9EF7E97D}">
      <dsp:nvSpPr>
        <dsp:cNvPr id="0" name=""/>
        <dsp:cNvSpPr/>
      </dsp:nvSpPr>
      <dsp:spPr>
        <a:xfrm rot="10800000">
          <a:off x="1014464" y="1441654"/>
          <a:ext cx="3477435" cy="554277"/>
        </a:xfrm>
        <a:prstGeom prst="homePlate">
          <a:avLst/>
        </a:prstGeom>
        <a:gradFill rotWithShape="0">
          <a:gsLst>
            <a:gs pos="0">
              <a:schemeClr val="accent3">
                <a:alpha val="90000"/>
                <a:hueOff val="0"/>
                <a:satOff val="0"/>
                <a:lumOff val="0"/>
                <a:alphaOff val="-20000"/>
                <a:satMod val="103000"/>
                <a:lumMod val="102000"/>
                <a:tint val="94000"/>
              </a:schemeClr>
            </a:gs>
            <a:gs pos="50000">
              <a:schemeClr val="accent3">
                <a:alpha val="90000"/>
                <a:hueOff val="0"/>
                <a:satOff val="0"/>
                <a:lumOff val="0"/>
                <a:alphaOff val="-20000"/>
                <a:satMod val="110000"/>
                <a:lumMod val="100000"/>
                <a:shade val="100000"/>
              </a:schemeClr>
            </a:gs>
            <a:gs pos="100000">
              <a:schemeClr val="accent3">
                <a:alpha val="90000"/>
                <a:hueOff val="0"/>
                <a:satOff val="0"/>
                <a:lumOff val="0"/>
                <a:alpha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4421" tIns="53340" rIns="99568" bIns="53340" numCol="1" spcCol="1270" anchor="ctr" anchorCtr="0">
          <a:noAutofit/>
        </a:bodyPr>
        <a:lstStyle/>
        <a:p>
          <a:pPr lvl="0" algn="ctr" defTabSz="622300" rtl="0">
            <a:lnSpc>
              <a:spcPct val="90000"/>
            </a:lnSpc>
            <a:spcBef>
              <a:spcPct val="0"/>
            </a:spcBef>
            <a:spcAft>
              <a:spcPct val="35000"/>
            </a:spcAft>
          </a:pPr>
          <a:r>
            <a:rPr lang="en-US" sz="1400" b="1" kern="1200" dirty="0">
              <a:solidFill>
                <a:schemeClr val="tx1"/>
              </a:solidFill>
            </a:rPr>
            <a:t>Working</a:t>
          </a:r>
          <a:endParaRPr lang="en-US" sz="1400" kern="1200" dirty="0">
            <a:solidFill>
              <a:schemeClr val="tx1"/>
            </a:solidFill>
          </a:endParaRPr>
        </a:p>
      </dsp:txBody>
      <dsp:txXfrm rot="10800000">
        <a:off x="1153033" y="1441654"/>
        <a:ext cx="3338866" cy="554277"/>
      </dsp:txXfrm>
    </dsp:sp>
    <dsp:sp modelId="{B07881C8-FD30-433D-A038-B2016B768FD5}">
      <dsp:nvSpPr>
        <dsp:cNvPr id="0" name=""/>
        <dsp:cNvSpPr/>
      </dsp:nvSpPr>
      <dsp:spPr>
        <a:xfrm>
          <a:off x="737326" y="1441654"/>
          <a:ext cx="554277" cy="554277"/>
        </a:xfrm>
        <a:prstGeom prst="ellipse">
          <a:avLst/>
        </a:prstGeom>
        <a:blipFill rotWithShape="0">
          <a:blip xmlns:r="http://schemas.openxmlformats.org/officeDocument/2006/relationships" r:embed="rId3"/>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5B67C494-0283-4757-8C94-B20994C71FE8}">
      <dsp:nvSpPr>
        <dsp:cNvPr id="0" name=""/>
        <dsp:cNvSpPr/>
      </dsp:nvSpPr>
      <dsp:spPr>
        <a:xfrm rot="10800000">
          <a:off x="1014464" y="2161388"/>
          <a:ext cx="3477435" cy="554277"/>
        </a:xfrm>
        <a:prstGeom prst="homePlate">
          <a:avLst/>
        </a:prstGeom>
        <a:gradFill rotWithShape="0">
          <a:gsLst>
            <a:gs pos="0">
              <a:schemeClr val="accent3">
                <a:alpha val="90000"/>
                <a:hueOff val="0"/>
                <a:satOff val="0"/>
                <a:lumOff val="0"/>
                <a:alphaOff val="-30000"/>
                <a:satMod val="103000"/>
                <a:lumMod val="102000"/>
                <a:tint val="94000"/>
              </a:schemeClr>
            </a:gs>
            <a:gs pos="50000">
              <a:schemeClr val="accent3">
                <a:alpha val="90000"/>
                <a:hueOff val="0"/>
                <a:satOff val="0"/>
                <a:lumOff val="0"/>
                <a:alphaOff val="-30000"/>
                <a:satMod val="110000"/>
                <a:lumMod val="100000"/>
                <a:shade val="100000"/>
              </a:schemeClr>
            </a:gs>
            <a:gs pos="100000">
              <a:schemeClr val="accent3">
                <a:alpha val="90000"/>
                <a:hueOff val="0"/>
                <a:satOff val="0"/>
                <a:lumOff val="0"/>
                <a:alpha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4421" tIns="53340" rIns="99568" bIns="53340" numCol="1" spcCol="1270" anchor="ctr" anchorCtr="0">
          <a:noAutofit/>
        </a:bodyPr>
        <a:lstStyle/>
        <a:p>
          <a:pPr lvl="0" algn="ctr" defTabSz="622300" rtl="0">
            <a:lnSpc>
              <a:spcPct val="90000"/>
            </a:lnSpc>
            <a:spcBef>
              <a:spcPct val="0"/>
            </a:spcBef>
            <a:spcAft>
              <a:spcPct val="35000"/>
            </a:spcAft>
          </a:pPr>
          <a:r>
            <a:rPr lang="en-US" sz="1400" b="1" kern="1200">
              <a:solidFill>
                <a:schemeClr val="tx1"/>
              </a:solidFill>
            </a:rPr>
            <a:t>Application and Case study </a:t>
          </a:r>
        </a:p>
        <a:p>
          <a:pPr lvl="0" algn="ctr" defTabSz="622300" rtl="0">
            <a:lnSpc>
              <a:spcPct val="90000"/>
            </a:lnSpc>
            <a:spcBef>
              <a:spcPct val="0"/>
            </a:spcBef>
            <a:spcAft>
              <a:spcPct val="35000"/>
            </a:spcAft>
          </a:pPr>
          <a:r>
            <a:rPr lang="en-US" sz="1400" b="1" kern="1200">
              <a:solidFill>
                <a:schemeClr val="tx1"/>
              </a:solidFill>
            </a:rPr>
            <a:t>on </a:t>
          </a:r>
          <a:r>
            <a:rPr lang="en-US" sz="1400" b="1" kern="1200" dirty="0">
              <a:solidFill>
                <a:schemeClr val="tx1"/>
              </a:solidFill>
            </a:rPr>
            <a:t>AI &amp; ML</a:t>
          </a:r>
          <a:endParaRPr lang="en-US" sz="1400" kern="1200" dirty="0">
            <a:solidFill>
              <a:schemeClr val="tx1"/>
            </a:solidFill>
          </a:endParaRPr>
        </a:p>
      </dsp:txBody>
      <dsp:txXfrm rot="10800000">
        <a:off x="1153033" y="2161388"/>
        <a:ext cx="3338866" cy="554277"/>
      </dsp:txXfrm>
    </dsp:sp>
    <dsp:sp modelId="{794CA1E4-51E6-4385-99AE-BFF6267F824D}">
      <dsp:nvSpPr>
        <dsp:cNvPr id="0" name=""/>
        <dsp:cNvSpPr/>
      </dsp:nvSpPr>
      <dsp:spPr>
        <a:xfrm>
          <a:off x="737326" y="2161388"/>
          <a:ext cx="554277" cy="554277"/>
        </a:xfrm>
        <a:prstGeom prst="ellipse">
          <a:avLst/>
        </a:prstGeom>
        <a:blipFill rotWithShape="0">
          <a:blip xmlns:r="http://schemas.openxmlformats.org/officeDocument/2006/relationships" r:embed="rId4"/>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957232CD-1A70-4ADB-9266-62B2EF08D04C}">
      <dsp:nvSpPr>
        <dsp:cNvPr id="0" name=""/>
        <dsp:cNvSpPr/>
      </dsp:nvSpPr>
      <dsp:spPr>
        <a:xfrm rot="10800000">
          <a:off x="1014464" y="2881121"/>
          <a:ext cx="3477435" cy="554277"/>
        </a:xfrm>
        <a:prstGeom prst="homePlate">
          <a:avLst/>
        </a:prstGeom>
        <a:gradFill rotWithShape="0">
          <a:gsLst>
            <a:gs pos="0">
              <a:schemeClr val="accent3">
                <a:alpha val="90000"/>
                <a:hueOff val="0"/>
                <a:satOff val="0"/>
                <a:lumOff val="0"/>
                <a:alphaOff val="-40000"/>
                <a:satMod val="103000"/>
                <a:lumMod val="102000"/>
                <a:tint val="94000"/>
              </a:schemeClr>
            </a:gs>
            <a:gs pos="50000">
              <a:schemeClr val="accent3">
                <a:alpha val="90000"/>
                <a:hueOff val="0"/>
                <a:satOff val="0"/>
                <a:lumOff val="0"/>
                <a:alphaOff val="-40000"/>
                <a:satMod val="110000"/>
                <a:lumMod val="100000"/>
                <a:shade val="100000"/>
              </a:schemeClr>
            </a:gs>
            <a:gs pos="100000">
              <a:schemeClr val="accent3">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4421" tIns="53340" rIns="99568" bIns="53340" numCol="1" spcCol="1270" anchor="ctr" anchorCtr="0">
          <a:noAutofit/>
        </a:bodyPr>
        <a:lstStyle/>
        <a:p>
          <a:pPr lvl="0" algn="ctr" defTabSz="622300" rtl="0">
            <a:lnSpc>
              <a:spcPct val="90000"/>
            </a:lnSpc>
            <a:spcBef>
              <a:spcPct val="0"/>
            </a:spcBef>
            <a:spcAft>
              <a:spcPct val="35000"/>
            </a:spcAft>
          </a:pPr>
          <a:r>
            <a:rPr lang="en-US" sz="1400" b="1" kern="1200">
              <a:solidFill>
                <a:schemeClr val="tx1"/>
              </a:solidFill>
            </a:rPr>
            <a:t>Conclusion</a:t>
          </a:r>
          <a:endParaRPr lang="en-US" sz="1400" kern="1200" dirty="0">
            <a:solidFill>
              <a:schemeClr val="tx1"/>
            </a:solidFill>
          </a:endParaRPr>
        </a:p>
      </dsp:txBody>
      <dsp:txXfrm rot="10800000">
        <a:off x="1153033" y="2881121"/>
        <a:ext cx="3338866" cy="554277"/>
      </dsp:txXfrm>
    </dsp:sp>
    <dsp:sp modelId="{ABDC8ACD-A1B4-465A-98B2-E92F31E416E9}">
      <dsp:nvSpPr>
        <dsp:cNvPr id="0" name=""/>
        <dsp:cNvSpPr/>
      </dsp:nvSpPr>
      <dsp:spPr>
        <a:xfrm>
          <a:off x="737326" y="2881121"/>
          <a:ext cx="554277" cy="554277"/>
        </a:xfrm>
        <a:prstGeom prst="ellipse">
          <a:avLst/>
        </a:prstGeom>
        <a:blipFill rotWithShape="0">
          <a:blip xmlns:r="http://schemas.openxmlformats.org/officeDocument/2006/relationships" r:embed="rId5"/>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F04E64-5127-44F4-926E-E13E599FB185}">
      <dsp:nvSpPr>
        <dsp:cNvPr id="0" name=""/>
        <dsp:cNvSpPr/>
      </dsp:nvSpPr>
      <dsp:spPr>
        <a:xfrm rot="16200000">
          <a:off x="-722118" y="722118"/>
          <a:ext cx="2952750" cy="1508512"/>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3655" bIns="0" numCol="1" spcCol="1270" anchor="ctr" anchorCtr="0">
          <a:noAutofit/>
        </a:bodyPr>
        <a:lstStyle/>
        <a:p>
          <a:pPr lvl="0" algn="ctr" defTabSz="1022350" rtl="0">
            <a:lnSpc>
              <a:spcPct val="90000"/>
            </a:lnSpc>
            <a:spcBef>
              <a:spcPct val="0"/>
            </a:spcBef>
            <a:spcAft>
              <a:spcPct val="35000"/>
            </a:spcAft>
          </a:pPr>
          <a:r>
            <a:rPr lang="en-US" sz="2300" kern="1200" dirty="0"/>
            <a:t>Rules and logic base approach</a:t>
          </a:r>
        </a:p>
      </dsp:txBody>
      <dsp:txXfrm rot="5400000">
        <a:off x="1" y="590549"/>
        <a:ext cx="1508512" cy="1771650"/>
      </dsp:txXfrm>
    </dsp:sp>
    <dsp:sp modelId="{17DBE483-593C-4AE6-8E08-0994B17D9C4C}">
      <dsp:nvSpPr>
        <dsp:cNvPr id="0" name=""/>
        <dsp:cNvSpPr/>
      </dsp:nvSpPr>
      <dsp:spPr>
        <a:xfrm rot="16200000">
          <a:off x="900112" y="722118"/>
          <a:ext cx="2952750" cy="1508512"/>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3655" bIns="0" numCol="1" spcCol="1270" anchor="ctr" anchorCtr="0">
          <a:noAutofit/>
        </a:bodyPr>
        <a:lstStyle/>
        <a:p>
          <a:pPr lvl="0" algn="ctr" defTabSz="1022350" rtl="0">
            <a:lnSpc>
              <a:spcPct val="90000"/>
            </a:lnSpc>
            <a:spcBef>
              <a:spcPct val="0"/>
            </a:spcBef>
            <a:spcAft>
              <a:spcPct val="35000"/>
            </a:spcAft>
          </a:pPr>
          <a:r>
            <a:rPr lang="en-US" sz="2300" kern="1200" dirty="0"/>
            <a:t>Machine learning based approach</a:t>
          </a:r>
        </a:p>
      </dsp:txBody>
      <dsp:txXfrm rot="5400000">
        <a:off x="1622231" y="590549"/>
        <a:ext cx="1508512" cy="1771650"/>
      </dsp:txXfrm>
    </dsp:sp>
    <dsp:sp modelId="{C6FE60D8-9F1A-4B23-9E2A-1B9BB711E3A5}">
      <dsp:nvSpPr>
        <dsp:cNvPr id="0" name=""/>
        <dsp:cNvSpPr/>
      </dsp:nvSpPr>
      <dsp:spPr>
        <a:xfrm rot="16200000">
          <a:off x="2521763" y="722118"/>
          <a:ext cx="2952750" cy="1508512"/>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3655" bIns="0" numCol="1" spcCol="1270" anchor="ctr" anchorCtr="0">
          <a:noAutofit/>
        </a:bodyPr>
        <a:lstStyle/>
        <a:p>
          <a:pPr lvl="0" algn="ctr" defTabSz="1022350" rtl="0">
            <a:lnSpc>
              <a:spcPct val="90000"/>
            </a:lnSpc>
            <a:spcBef>
              <a:spcPct val="0"/>
            </a:spcBef>
            <a:spcAft>
              <a:spcPct val="35000"/>
            </a:spcAft>
          </a:pPr>
          <a:r>
            <a:rPr lang="en-US" sz="2300" kern="1200" dirty="0"/>
            <a:t>Hybrid system</a:t>
          </a:r>
        </a:p>
      </dsp:txBody>
      <dsp:txXfrm rot="5400000">
        <a:off x="3243882" y="590549"/>
        <a:ext cx="1508512" cy="17716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704C9-B0DE-4154-896D-CDE174127EA9}">
      <dsp:nvSpPr>
        <dsp:cNvPr id="0" name=""/>
        <dsp:cNvSpPr/>
      </dsp:nvSpPr>
      <dsp:spPr>
        <a:xfrm>
          <a:off x="0" y="0"/>
          <a:ext cx="4745257" cy="78524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n-US" sz="1400" kern="1200" dirty="0"/>
            <a:t>Data Input</a:t>
          </a:r>
        </a:p>
        <a:p>
          <a:pPr lvl="0" algn="l" defTabSz="622300" rtl="0">
            <a:lnSpc>
              <a:spcPct val="90000"/>
            </a:lnSpc>
            <a:spcBef>
              <a:spcPct val="0"/>
            </a:spcBef>
            <a:spcAft>
              <a:spcPct val="35000"/>
            </a:spcAft>
          </a:pPr>
          <a:r>
            <a:rPr lang="en-US" sz="1400" kern="1200" dirty="0"/>
            <a:t>-Text</a:t>
          </a:r>
          <a:r>
            <a:rPr lang="en-US" sz="1500" kern="1200" dirty="0"/>
            <a:t> ,Image, Context, Speech, etc</a:t>
          </a:r>
        </a:p>
      </dsp:txBody>
      <dsp:txXfrm>
        <a:off x="22999" y="22999"/>
        <a:ext cx="3806048" cy="739242"/>
      </dsp:txXfrm>
    </dsp:sp>
    <dsp:sp modelId="{44B0E7A3-7413-4188-B355-0E5B46D1DA06}">
      <dsp:nvSpPr>
        <dsp:cNvPr id="0" name=""/>
        <dsp:cNvSpPr/>
      </dsp:nvSpPr>
      <dsp:spPr>
        <a:xfrm>
          <a:off x="354353" y="894302"/>
          <a:ext cx="4745257" cy="785240"/>
        </a:xfrm>
        <a:prstGeom prst="roundRect">
          <a:avLst>
            <a:gd name="adj" fmla="val 10000"/>
          </a:avLst>
        </a:prstGeom>
        <a:gradFill rotWithShape="0">
          <a:gsLst>
            <a:gs pos="0">
              <a:schemeClr val="accent2">
                <a:hueOff val="494951"/>
                <a:satOff val="-3320"/>
                <a:lumOff val="5098"/>
                <a:alphaOff val="0"/>
                <a:satMod val="103000"/>
                <a:lumMod val="102000"/>
                <a:tint val="94000"/>
              </a:schemeClr>
            </a:gs>
            <a:gs pos="50000">
              <a:schemeClr val="accent2">
                <a:hueOff val="494951"/>
                <a:satOff val="-3320"/>
                <a:lumOff val="5098"/>
                <a:alphaOff val="0"/>
                <a:satMod val="110000"/>
                <a:lumMod val="100000"/>
                <a:shade val="100000"/>
              </a:schemeClr>
            </a:gs>
            <a:gs pos="100000">
              <a:schemeClr val="accent2">
                <a:hueOff val="494951"/>
                <a:satOff val="-3320"/>
                <a:lumOff val="509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n-US" sz="1400" kern="1200" dirty="0"/>
            <a:t>Data</a:t>
          </a:r>
          <a:r>
            <a:rPr lang="en-US" sz="1400" kern="1200" baseline="0" dirty="0"/>
            <a:t> Processing</a:t>
          </a:r>
        </a:p>
        <a:p>
          <a:pPr lvl="0" algn="l" defTabSz="622300" rtl="0">
            <a:lnSpc>
              <a:spcPct val="90000"/>
            </a:lnSpc>
            <a:spcBef>
              <a:spcPct val="0"/>
            </a:spcBef>
            <a:spcAft>
              <a:spcPct val="35000"/>
            </a:spcAft>
          </a:pPr>
          <a:r>
            <a:rPr lang="en-US" sz="1400" kern="1200" baseline="0" dirty="0"/>
            <a:t>- Interpret , Predict ,Art </a:t>
          </a:r>
          <a:endParaRPr lang="en-US" sz="1400" kern="1200" dirty="0"/>
        </a:p>
      </dsp:txBody>
      <dsp:txXfrm>
        <a:off x="377352" y="917301"/>
        <a:ext cx="3834499" cy="739242"/>
      </dsp:txXfrm>
    </dsp:sp>
    <dsp:sp modelId="{345F1AD7-417C-40FF-9C97-FED0CFADFFEF}">
      <dsp:nvSpPr>
        <dsp:cNvPr id="0" name=""/>
        <dsp:cNvSpPr/>
      </dsp:nvSpPr>
      <dsp:spPr>
        <a:xfrm>
          <a:off x="708707" y="1788604"/>
          <a:ext cx="4745257" cy="785240"/>
        </a:xfrm>
        <a:prstGeom prst="roundRect">
          <a:avLst>
            <a:gd name="adj" fmla="val 10000"/>
          </a:avLst>
        </a:prstGeom>
        <a:gradFill rotWithShape="0">
          <a:gsLst>
            <a:gs pos="0">
              <a:schemeClr val="accent2">
                <a:hueOff val="989902"/>
                <a:satOff val="-6640"/>
                <a:lumOff val="10197"/>
                <a:alphaOff val="0"/>
                <a:satMod val="103000"/>
                <a:lumMod val="102000"/>
                <a:tint val="94000"/>
              </a:schemeClr>
            </a:gs>
            <a:gs pos="50000">
              <a:schemeClr val="accent2">
                <a:hueOff val="989902"/>
                <a:satOff val="-6640"/>
                <a:lumOff val="10197"/>
                <a:alphaOff val="0"/>
                <a:satMod val="110000"/>
                <a:lumMod val="100000"/>
                <a:shade val="100000"/>
              </a:schemeClr>
            </a:gs>
            <a:gs pos="100000">
              <a:schemeClr val="accent2">
                <a:hueOff val="989902"/>
                <a:satOff val="-6640"/>
                <a:lumOff val="1019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n-US" sz="1400" kern="1200" dirty="0"/>
            <a:t>Outcome</a:t>
          </a:r>
        </a:p>
        <a:p>
          <a:pPr lvl="0" algn="l" defTabSz="622300" rtl="0">
            <a:lnSpc>
              <a:spcPct val="90000"/>
            </a:lnSpc>
            <a:spcBef>
              <a:spcPct val="0"/>
            </a:spcBef>
            <a:spcAft>
              <a:spcPct val="35000"/>
            </a:spcAft>
          </a:pPr>
          <a:r>
            <a:rPr lang="en-US" sz="1400" kern="1200" dirty="0"/>
            <a:t>- Success , Failure , </a:t>
          </a:r>
        </a:p>
      </dsp:txBody>
      <dsp:txXfrm>
        <a:off x="731706" y="1811603"/>
        <a:ext cx="3834499" cy="739242"/>
      </dsp:txXfrm>
    </dsp:sp>
    <dsp:sp modelId="{EB36DC44-32F7-4F92-9AFD-24E904E40D88}">
      <dsp:nvSpPr>
        <dsp:cNvPr id="0" name=""/>
        <dsp:cNvSpPr/>
      </dsp:nvSpPr>
      <dsp:spPr>
        <a:xfrm>
          <a:off x="1063060" y="2682906"/>
          <a:ext cx="4745257" cy="785240"/>
        </a:xfrm>
        <a:prstGeom prst="roundRect">
          <a:avLst>
            <a:gd name="adj" fmla="val 10000"/>
          </a:avLst>
        </a:prstGeom>
        <a:gradFill rotWithShape="0">
          <a:gsLst>
            <a:gs pos="0">
              <a:schemeClr val="accent2">
                <a:hueOff val="1484853"/>
                <a:satOff val="-9961"/>
                <a:lumOff val="15295"/>
                <a:alphaOff val="0"/>
                <a:satMod val="103000"/>
                <a:lumMod val="102000"/>
                <a:tint val="94000"/>
              </a:schemeClr>
            </a:gs>
            <a:gs pos="50000">
              <a:schemeClr val="accent2">
                <a:hueOff val="1484853"/>
                <a:satOff val="-9961"/>
                <a:lumOff val="15295"/>
                <a:alphaOff val="0"/>
                <a:satMod val="110000"/>
                <a:lumMod val="100000"/>
                <a:shade val="100000"/>
              </a:schemeClr>
            </a:gs>
            <a:gs pos="100000">
              <a:schemeClr val="accent2">
                <a:hueOff val="1484853"/>
                <a:satOff val="-9961"/>
                <a:lumOff val="1529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endParaRPr lang="en-US" sz="1400" kern="1200" dirty="0"/>
        </a:p>
        <a:p>
          <a:pPr lvl="0" algn="l" defTabSz="622300" rtl="0">
            <a:lnSpc>
              <a:spcPct val="90000"/>
            </a:lnSpc>
            <a:spcBef>
              <a:spcPct val="0"/>
            </a:spcBef>
            <a:spcAft>
              <a:spcPct val="35000"/>
            </a:spcAft>
          </a:pPr>
          <a:r>
            <a:rPr lang="en-US" sz="1400" kern="1200" dirty="0"/>
            <a:t>Assessment</a:t>
          </a:r>
        </a:p>
        <a:p>
          <a:pPr lvl="0" algn="l" defTabSz="622300" rtl="0">
            <a:lnSpc>
              <a:spcPct val="90000"/>
            </a:lnSpc>
            <a:spcBef>
              <a:spcPct val="0"/>
            </a:spcBef>
            <a:spcAft>
              <a:spcPct val="35000"/>
            </a:spcAft>
          </a:pPr>
          <a:r>
            <a:rPr lang="en-US" sz="1400" kern="1200" dirty="0"/>
            <a:t>-Analysis , Discovery , Feedback</a:t>
          </a:r>
        </a:p>
        <a:p>
          <a:pPr lvl="0" algn="l" defTabSz="622300" rtl="0">
            <a:lnSpc>
              <a:spcPct val="90000"/>
            </a:lnSpc>
            <a:spcBef>
              <a:spcPct val="0"/>
            </a:spcBef>
            <a:spcAft>
              <a:spcPct val="35000"/>
            </a:spcAft>
          </a:pPr>
          <a:endParaRPr lang="en-US" sz="1400" kern="1200" dirty="0"/>
        </a:p>
        <a:p>
          <a:pPr lvl="0" algn="l" defTabSz="622300" rtl="0">
            <a:lnSpc>
              <a:spcPct val="90000"/>
            </a:lnSpc>
            <a:spcBef>
              <a:spcPct val="0"/>
            </a:spcBef>
            <a:spcAft>
              <a:spcPct val="35000"/>
            </a:spcAft>
          </a:pPr>
          <a:endParaRPr lang="en-US" sz="1400" kern="1200" dirty="0"/>
        </a:p>
      </dsp:txBody>
      <dsp:txXfrm>
        <a:off x="1086059" y="2705905"/>
        <a:ext cx="3834499" cy="739242"/>
      </dsp:txXfrm>
    </dsp:sp>
    <dsp:sp modelId="{FFA9479D-39BD-4445-A15B-71D03F350FF9}">
      <dsp:nvSpPr>
        <dsp:cNvPr id="0" name=""/>
        <dsp:cNvSpPr/>
      </dsp:nvSpPr>
      <dsp:spPr>
        <a:xfrm>
          <a:off x="1417414" y="3577208"/>
          <a:ext cx="4745257" cy="785240"/>
        </a:xfrm>
        <a:prstGeom prst="roundRect">
          <a:avLst>
            <a:gd name="adj" fmla="val 10000"/>
          </a:avLst>
        </a:prstGeom>
        <a:gradFill rotWithShape="0">
          <a:gsLst>
            <a:gs pos="0">
              <a:schemeClr val="accent2">
                <a:hueOff val="1979804"/>
                <a:satOff val="-13281"/>
                <a:lumOff val="20393"/>
                <a:alphaOff val="0"/>
                <a:satMod val="103000"/>
                <a:lumMod val="102000"/>
                <a:tint val="94000"/>
              </a:schemeClr>
            </a:gs>
            <a:gs pos="50000">
              <a:schemeClr val="accent2">
                <a:hueOff val="1979804"/>
                <a:satOff val="-13281"/>
                <a:lumOff val="20393"/>
                <a:alphaOff val="0"/>
                <a:satMod val="110000"/>
                <a:lumMod val="100000"/>
                <a:shade val="100000"/>
              </a:schemeClr>
            </a:gs>
            <a:gs pos="100000">
              <a:schemeClr val="accent2">
                <a:hueOff val="1979804"/>
                <a:satOff val="-13281"/>
                <a:lumOff val="2039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n-US" sz="1400" kern="1200" dirty="0">
              <a:latin typeface="+mn-lt"/>
            </a:rPr>
            <a:t>- Algorithm &amp; rules , Outcomes</a:t>
          </a:r>
        </a:p>
      </dsp:txBody>
      <dsp:txXfrm>
        <a:off x="1440413" y="3600207"/>
        <a:ext cx="3834499" cy="739242"/>
      </dsp:txXfrm>
    </dsp:sp>
    <dsp:sp modelId="{24C898B4-A2EE-4316-AFF5-CEB669D0C171}">
      <dsp:nvSpPr>
        <dsp:cNvPr id="0" name=""/>
        <dsp:cNvSpPr/>
      </dsp:nvSpPr>
      <dsp:spPr>
        <a:xfrm>
          <a:off x="4234850" y="573662"/>
          <a:ext cx="510406" cy="510406"/>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4349691" y="573662"/>
        <a:ext cx="280724" cy="384081"/>
      </dsp:txXfrm>
    </dsp:sp>
    <dsp:sp modelId="{5D3FDC00-F1A4-4B22-B46D-584B46E8CA34}">
      <dsp:nvSpPr>
        <dsp:cNvPr id="0" name=""/>
        <dsp:cNvSpPr/>
      </dsp:nvSpPr>
      <dsp:spPr>
        <a:xfrm>
          <a:off x="4589204" y="1467964"/>
          <a:ext cx="510406" cy="510406"/>
        </a:xfrm>
        <a:prstGeom prst="downArrow">
          <a:avLst>
            <a:gd name="adj1" fmla="val 55000"/>
            <a:gd name="adj2" fmla="val 45000"/>
          </a:avLst>
        </a:prstGeom>
        <a:solidFill>
          <a:schemeClr val="accent2">
            <a:tint val="40000"/>
            <a:alpha val="90000"/>
            <a:hueOff val="911469"/>
            <a:satOff val="13126"/>
            <a:lumOff val="1582"/>
            <a:alphaOff val="0"/>
          </a:schemeClr>
        </a:solidFill>
        <a:ln w="6350" cap="flat" cmpd="sng" algn="ctr">
          <a:solidFill>
            <a:schemeClr val="accent2">
              <a:tint val="40000"/>
              <a:alpha val="90000"/>
              <a:hueOff val="911469"/>
              <a:satOff val="13126"/>
              <a:lumOff val="158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4704045" y="1467964"/>
        <a:ext cx="280724" cy="384081"/>
      </dsp:txXfrm>
    </dsp:sp>
    <dsp:sp modelId="{1EA68EFA-9AA9-4531-BCD0-81276F11E130}">
      <dsp:nvSpPr>
        <dsp:cNvPr id="0" name=""/>
        <dsp:cNvSpPr/>
      </dsp:nvSpPr>
      <dsp:spPr>
        <a:xfrm>
          <a:off x="4943558" y="2349178"/>
          <a:ext cx="510406" cy="510406"/>
        </a:xfrm>
        <a:prstGeom prst="downArrow">
          <a:avLst>
            <a:gd name="adj1" fmla="val 55000"/>
            <a:gd name="adj2" fmla="val 45000"/>
          </a:avLst>
        </a:prstGeom>
        <a:solidFill>
          <a:schemeClr val="accent2">
            <a:tint val="40000"/>
            <a:alpha val="90000"/>
            <a:hueOff val="1822937"/>
            <a:satOff val="26252"/>
            <a:lumOff val="3165"/>
            <a:alphaOff val="0"/>
          </a:schemeClr>
        </a:solidFill>
        <a:ln w="6350" cap="flat" cmpd="sng" algn="ctr">
          <a:solidFill>
            <a:schemeClr val="accent2">
              <a:tint val="40000"/>
              <a:alpha val="90000"/>
              <a:hueOff val="1822937"/>
              <a:satOff val="26252"/>
              <a:lumOff val="31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5058399" y="2349178"/>
        <a:ext cx="280724" cy="384081"/>
      </dsp:txXfrm>
    </dsp:sp>
    <dsp:sp modelId="{D5A85A5E-0421-4B75-8E91-CE0D46160FC0}">
      <dsp:nvSpPr>
        <dsp:cNvPr id="0" name=""/>
        <dsp:cNvSpPr/>
      </dsp:nvSpPr>
      <dsp:spPr>
        <a:xfrm>
          <a:off x="5297911" y="3252205"/>
          <a:ext cx="510406" cy="510406"/>
        </a:xfrm>
        <a:prstGeom prst="downArrow">
          <a:avLst>
            <a:gd name="adj1" fmla="val 55000"/>
            <a:gd name="adj2" fmla="val 45000"/>
          </a:avLst>
        </a:prstGeom>
        <a:solidFill>
          <a:schemeClr val="accent2">
            <a:tint val="40000"/>
            <a:alpha val="90000"/>
            <a:hueOff val="2734406"/>
            <a:satOff val="39378"/>
            <a:lumOff val="4747"/>
            <a:alphaOff val="0"/>
          </a:schemeClr>
        </a:solidFill>
        <a:ln w="6350" cap="flat" cmpd="sng" algn="ctr">
          <a:solidFill>
            <a:schemeClr val="accent2">
              <a:tint val="40000"/>
              <a:alpha val="90000"/>
              <a:hueOff val="2734406"/>
              <a:satOff val="39378"/>
              <a:lumOff val="474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5412752" y="3252205"/>
        <a:ext cx="280724" cy="384081"/>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xmlns=""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pPr/>
              <a:t>01.12.2022</a:t>
            </a:fld>
            <a:endParaRPr lang="ru-RU"/>
          </a:p>
        </p:txBody>
      </p:sp>
      <p:sp>
        <p:nvSpPr>
          <p:cNvPr id="4" name="Footer Placeholder 3">
            <a:extLst>
              <a:ext uri="{FF2B5EF4-FFF2-40B4-BE49-F238E27FC236}">
                <a16:creationId xmlns:a16="http://schemas.microsoft.com/office/drawing/2014/main" xmlns=""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xmlns=""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pPr/>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pPr/>
              <a:t>01.12.2022</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pPr/>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xmlns=""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xmlns=""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xmlns=""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xmlns=""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xmlns=""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xmlns=""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xmlns=""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xmlns=""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xmlns=""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xmlns=""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xmlns=""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dirty="0"/>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xmlns=""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dirty="0"/>
              <a:t>Click icon to add picture</a:t>
            </a:r>
            <a:endParaRPr lang="ru-RU"/>
          </a:p>
        </p:txBody>
      </p:sp>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xmlns=""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xmlns=""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xmlns=""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xmlns=""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xmlns=""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xmlns=""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xmlns=""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xmlns=""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xmlns=""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xmlns="" id="{87A7AFAC-3F6D-48D1-A100-148792529BC6}"/>
              </a:ext>
            </a:extLst>
          </p:cNvPr>
          <p:cNvSpPr/>
          <p:nvPr/>
        </p:nvSpPr>
        <p:spPr>
          <a:xfrm>
            <a:off x="8069106" y="5422168"/>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xmlns="" id="{81A4F88F-4E35-4BB3-AD24-CAC580C12F96}"/>
              </a:ext>
            </a:extLst>
          </p:cNvPr>
          <p:cNvSpPr/>
          <p:nvPr/>
        </p:nvSpPr>
        <p:spPr>
          <a:xfrm>
            <a:off x="9029962"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xmlns="" id="{592CE00E-F2AB-4099-8BB8-F109C4F2EFDB}"/>
              </a:ext>
            </a:extLst>
          </p:cNvPr>
          <p:cNvSpPr/>
          <p:nvPr/>
        </p:nvSpPr>
        <p:spPr>
          <a:xfrm>
            <a:off x="11043831" y="4566103"/>
            <a:ext cx="1155815"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xmlns="" id="{B0920EEC-7CE3-4708-93D2-53699D17E5E3}"/>
              </a:ext>
            </a:extLst>
          </p:cNvPr>
          <p:cNvSpPr/>
          <p:nvPr/>
        </p:nvSpPr>
        <p:spPr>
          <a:xfrm>
            <a:off x="10743663"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xmlns="" id="{2DF8B751-9294-46D5-B390-5D322195540F}"/>
              </a:ext>
            </a:extLst>
          </p:cNvPr>
          <p:cNvSpPr/>
          <p:nvPr/>
        </p:nvSpPr>
        <p:spPr>
          <a:xfrm>
            <a:off x="6536781" y="-12701"/>
            <a:ext cx="4978891"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xmlns="" id="{E0F651C6-BE74-4133-ABA8-316072D4F5B5}"/>
              </a:ext>
            </a:extLst>
          </p:cNvPr>
          <p:cNvSpPr/>
          <p:nvPr/>
        </p:nvSpPr>
        <p:spPr>
          <a:xfrm>
            <a:off x="6518966"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xmlns=""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xmlns="" id="{21FF5BCF-BC53-4C3F-8B7F-7077B35ADCA8}"/>
              </a:ext>
            </a:extLst>
          </p:cNvPr>
          <p:cNvSpPr/>
          <p:nvPr userDrawn="1"/>
        </p:nvSpPr>
        <p:spPr>
          <a:xfrm>
            <a:off x="-7814" y="5057882"/>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xmlns="" id="{4BCD5243-C973-44F2-88E8-A4A6E3387B1F}"/>
              </a:ext>
            </a:extLst>
          </p:cNvPr>
          <p:cNvSpPr>
            <a:spLocks noGrp="1"/>
          </p:cNvSpPr>
          <p:nvPr>
            <p:ph type="subTitle" idx="1"/>
          </p:nvPr>
        </p:nvSpPr>
        <p:spPr>
          <a:xfrm>
            <a:off x="758590"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xmlns=""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xmlns="" id="{0B7E91C4-F19E-46BE-B05F-139B5418924E}"/>
              </a:ext>
            </a:extLst>
          </p:cNvPr>
          <p:cNvSpPr/>
          <p:nvPr userDrawn="1"/>
        </p:nvSpPr>
        <p:spPr>
          <a:xfrm>
            <a:off x="11334292" y="5787815"/>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xmlns="" id="{08A64499-0304-4070-BCB0-67E2BE20A3EA}"/>
              </a:ext>
            </a:extLst>
          </p:cNvPr>
          <p:cNvSpPr/>
          <p:nvPr userDrawn="1"/>
        </p:nvSpPr>
        <p:spPr>
          <a:xfrm>
            <a:off x="7998824"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xmlns="" id="{ED1736B3-AE79-40C2-80FF-2FB0FEE27195}"/>
              </a:ext>
            </a:extLst>
          </p:cNvPr>
          <p:cNvSpPr/>
          <p:nvPr userDrawn="1"/>
        </p:nvSpPr>
        <p:spPr>
          <a:xfrm>
            <a:off x="12186922" y="2632659"/>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xmlns="" id="{DC2228EE-3546-4272-9C39-150FF23CE033}"/>
              </a:ext>
            </a:extLst>
          </p:cNvPr>
          <p:cNvSpPr>
            <a:spLocks noGrp="1"/>
          </p:cNvSpPr>
          <p:nvPr>
            <p:ph type="ctrTitle" hasCustomPrompt="1"/>
          </p:nvPr>
        </p:nvSpPr>
        <p:spPr>
          <a:xfrm>
            <a:off x="781987" y="793176"/>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xmlns="" id="{0F2EFCC6-4D5A-4B43-A534-1A868887BC7F}"/>
              </a:ext>
            </a:extLst>
          </p:cNvPr>
          <p:cNvSpPr>
            <a:spLocks noGrp="1"/>
          </p:cNvSpPr>
          <p:nvPr>
            <p:ph type="subTitle" idx="1"/>
          </p:nvPr>
        </p:nvSpPr>
        <p:spPr>
          <a:xfrm>
            <a:off x="795774" y="1877055"/>
            <a:ext cx="6843279"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xmlns=""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xmlns=""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xmlns="" id="{9CD6F167-FB82-4EFB-BAB9-1D0FEE07B85D}"/>
              </a:ext>
            </a:extLst>
          </p:cNvPr>
          <p:cNvSpPr/>
          <p:nvPr/>
        </p:nvSpPr>
        <p:spPr>
          <a:xfrm>
            <a:off x="3909851" y="4665645"/>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xmlns="" id="{3DD2082D-81A7-4E2D-8136-9D48016E7FE9}"/>
              </a:ext>
            </a:extLst>
          </p:cNvPr>
          <p:cNvSpPr/>
          <p:nvPr/>
        </p:nvSpPr>
        <p:spPr>
          <a:xfrm>
            <a:off x="12186922"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xmlns="" id="{ECF16C35-4A81-4062-808C-7697AF0FD6F5}"/>
              </a:ext>
            </a:extLst>
          </p:cNvPr>
          <p:cNvSpPr/>
          <p:nvPr/>
        </p:nvSpPr>
        <p:spPr>
          <a:xfrm>
            <a:off x="3905235" y="4922858"/>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xmlns=""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xmlns="" id="{239F2410-4015-48DB-BB4D-B5944D8C16B7}"/>
              </a:ext>
            </a:extLst>
          </p:cNvPr>
          <p:cNvSpPr>
            <a:spLocks noGrp="1"/>
          </p:cNvSpPr>
          <p:nvPr>
            <p:ph type="ftr" sz="quarter" idx="11"/>
          </p:nvPr>
        </p:nvSpPr>
        <p:spPr/>
        <p:txBody>
          <a:bodyPr/>
          <a:lstStyle/>
          <a:p>
            <a:r>
              <a:rPr lang="en-US" dirty="0"/>
              <a:t>ADD A FOOTER</a:t>
            </a:r>
            <a:endParaRPr lang="ru-RU" dirty="0"/>
          </a:p>
        </p:txBody>
      </p:sp>
      <p:sp>
        <p:nvSpPr>
          <p:cNvPr id="11" name="Slide Number Placeholder 10">
            <a:extLst>
              <a:ext uri="{FF2B5EF4-FFF2-40B4-BE49-F238E27FC236}">
                <a16:creationId xmlns:a16="http://schemas.microsoft.com/office/drawing/2014/main" xmlns=""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6139C5E6-5A04-4458-8EF9-628BFBA73A92}"/>
              </a:ext>
            </a:extLst>
          </p:cNvPr>
          <p:cNvSpPr/>
          <p:nvPr userDrawn="1"/>
        </p:nvSpPr>
        <p:spPr>
          <a:xfrm>
            <a:off x="11334292" y="5787815"/>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1" y="5797773"/>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41" name="Graphic 39">
            <a:extLst>
              <a:ext uri="{FF2B5EF4-FFF2-40B4-BE49-F238E27FC236}">
                <a16:creationId xmlns:a16="http://schemas.microsoft.com/office/drawing/2014/main" xmlns=""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xmlns=""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xmlns="" id="{5E5109FC-8CB6-4120-99CF-163DDAB90612}"/>
              </a:ext>
            </a:extLst>
          </p:cNvPr>
          <p:cNvSpPr>
            <a:spLocks noGrp="1"/>
          </p:cNvSpPr>
          <p:nvPr>
            <p:ph type="title"/>
          </p:nvPr>
        </p:nvSpPr>
        <p:spPr>
          <a:xfrm>
            <a:off x="838202" y="365126"/>
            <a:ext cx="9050519" cy="945498"/>
          </a:xfrm>
        </p:spPr>
        <p:txBody>
          <a:bodyPr/>
          <a:lstStyle/>
          <a:p>
            <a:r>
              <a:rPr lang="en-US"/>
              <a:t>Click to edit Master title style</a:t>
            </a:r>
          </a:p>
        </p:txBody>
      </p:sp>
      <p:sp>
        <p:nvSpPr>
          <p:cNvPr id="20" name="Graphic 19">
            <a:extLst>
              <a:ext uri="{FF2B5EF4-FFF2-40B4-BE49-F238E27FC236}">
                <a16:creationId xmlns:a16="http://schemas.microsoft.com/office/drawing/2014/main" xmlns=""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6139C5E6-5A04-4458-8EF9-628BFBA73A92}"/>
              </a:ext>
            </a:extLst>
          </p:cNvPr>
          <p:cNvSpPr/>
          <p:nvPr userDrawn="1"/>
        </p:nvSpPr>
        <p:spPr>
          <a:xfrm>
            <a:off x="11334292" y="5787815"/>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1" y="5797773"/>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41" name="Graphic 39">
            <a:extLst>
              <a:ext uri="{FF2B5EF4-FFF2-40B4-BE49-F238E27FC236}">
                <a16:creationId xmlns:a16="http://schemas.microsoft.com/office/drawing/2014/main" xmlns=""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xmlns="" id="{5E5109FC-8CB6-4120-99CF-163DDAB90612}"/>
              </a:ext>
            </a:extLst>
          </p:cNvPr>
          <p:cNvSpPr>
            <a:spLocks noGrp="1"/>
          </p:cNvSpPr>
          <p:nvPr>
            <p:ph type="title"/>
          </p:nvPr>
        </p:nvSpPr>
        <p:spPr>
          <a:xfrm>
            <a:off x="838202" y="365126"/>
            <a:ext cx="9050519" cy="945498"/>
          </a:xfrm>
        </p:spPr>
        <p:txBody>
          <a:bodyPr/>
          <a:lstStyle/>
          <a:p>
            <a:r>
              <a:rPr lang="en-US"/>
              <a:t>Click to edit Master title style</a:t>
            </a:r>
          </a:p>
        </p:txBody>
      </p:sp>
      <p:sp>
        <p:nvSpPr>
          <p:cNvPr id="20" name="Graphic 19">
            <a:extLst>
              <a:ext uri="{FF2B5EF4-FFF2-40B4-BE49-F238E27FC236}">
                <a16:creationId xmlns:a16="http://schemas.microsoft.com/office/drawing/2014/main" xmlns=""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xmlns="" id="{24B91177-A100-491C-B5EF-BC77E2E33F72}"/>
              </a:ext>
            </a:extLst>
          </p:cNvPr>
          <p:cNvSpPr>
            <a:spLocks noGrp="1"/>
          </p:cNvSpPr>
          <p:nvPr>
            <p:ph type="body" idx="1"/>
          </p:nvPr>
        </p:nvSpPr>
        <p:spPr>
          <a:xfrm>
            <a:off x="839789"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xmlns="" id="{B6758D2F-C9AC-4514-B48E-2863E8DDE0CF}"/>
              </a:ext>
            </a:extLst>
          </p:cNvPr>
          <p:cNvSpPr>
            <a:spLocks noGrp="1"/>
          </p:cNvSpPr>
          <p:nvPr>
            <p:ph sz="half" idx="2"/>
          </p:nvPr>
        </p:nvSpPr>
        <p:spPr>
          <a:xfrm>
            <a:off x="839789" y="2323460"/>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xmlns="" id="{633C3A9F-17E4-45DF-8DB7-7A55846AAA8F}"/>
              </a:ext>
            </a:extLst>
          </p:cNvPr>
          <p:cNvSpPr>
            <a:spLocks noGrp="1"/>
          </p:cNvSpPr>
          <p:nvPr>
            <p:ph type="body" sz="quarter" idx="3"/>
          </p:nvPr>
        </p:nvSpPr>
        <p:spPr>
          <a:xfrm>
            <a:off x="6172202"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xmlns="" id="{C19AB308-7C32-46C9-B8DB-AA96B7ED0D62}"/>
              </a:ext>
            </a:extLst>
          </p:cNvPr>
          <p:cNvSpPr>
            <a:spLocks noGrp="1"/>
          </p:cNvSpPr>
          <p:nvPr>
            <p:ph sz="quarter" idx="4"/>
          </p:nvPr>
        </p:nvSpPr>
        <p:spPr>
          <a:xfrm>
            <a:off x="6172202" y="2323460"/>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6139C5E6-5A04-4458-8EF9-628BFBA73A92}"/>
              </a:ext>
            </a:extLst>
          </p:cNvPr>
          <p:cNvSpPr/>
          <p:nvPr userDrawn="1"/>
        </p:nvSpPr>
        <p:spPr>
          <a:xfrm>
            <a:off x="11334292" y="5787815"/>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1" y="5797773"/>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41" name="Graphic 39">
            <a:extLst>
              <a:ext uri="{FF2B5EF4-FFF2-40B4-BE49-F238E27FC236}">
                <a16:creationId xmlns:a16="http://schemas.microsoft.com/office/drawing/2014/main" xmlns=""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xmlns="" id="{5E5109FC-8CB6-4120-99CF-163DDAB90612}"/>
              </a:ext>
            </a:extLst>
          </p:cNvPr>
          <p:cNvSpPr>
            <a:spLocks noGrp="1"/>
          </p:cNvSpPr>
          <p:nvPr>
            <p:ph type="title"/>
          </p:nvPr>
        </p:nvSpPr>
        <p:spPr>
          <a:xfrm>
            <a:off x="838202" y="365126"/>
            <a:ext cx="9050519" cy="945498"/>
          </a:xfrm>
        </p:spPr>
        <p:txBody>
          <a:bodyPr/>
          <a:lstStyle/>
          <a:p>
            <a:r>
              <a:rPr lang="en-US"/>
              <a:t>Click to edit Master title style</a:t>
            </a:r>
          </a:p>
        </p:txBody>
      </p:sp>
      <p:sp>
        <p:nvSpPr>
          <p:cNvPr id="20" name="Graphic 19">
            <a:extLst>
              <a:ext uri="{FF2B5EF4-FFF2-40B4-BE49-F238E27FC236}">
                <a16:creationId xmlns:a16="http://schemas.microsoft.com/office/drawing/2014/main" xmlns=""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xmlns=""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xmlns="" id="{FB3E4803-F2CA-4138-9997-6108BFDFE7E2}"/>
              </a:ext>
            </a:extLst>
          </p:cNvPr>
          <p:cNvSpPr>
            <a:spLocks noGrp="1"/>
          </p:cNvSpPr>
          <p:nvPr>
            <p:ph sz="half" idx="2"/>
          </p:nvPr>
        </p:nvSpPr>
        <p:spPr>
          <a:xfrm>
            <a:off x="6198109"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xmlns="" id="{8E328517-DD21-40E0-B948-B25B366BDEC7}"/>
              </a:ext>
            </a:extLst>
          </p:cNvPr>
          <p:cNvSpPr>
            <a:spLocks noGrp="1"/>
          </p:cNvSpPr>
          <p:nvPr>
            <p:ph type="pic" idx="1"/>
          </p:nvPr>
        </p:nvSpPr>
        <p:spPr>
          <a:xfrm>
            <a:off x="5775856" y="532523"/>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35" name="Oval 34">
            <a:extLst>
              <a:ext uri="{FF2B5EF4-FFF2-40B4-BE49-F238E27FC236}">
                <a16:creationId xmlns:a16="http://schemas.microsoft.com/office/drawing/2014/main" xmlns=""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xmlns="" id="{00DE0AE3-F44D-4F2C-B7A3-C253AA498DEF}"/>
              </a:ext>
            </a:extLst>
          </p:cNvPr>
          <p:cNvSpPr/>
          <p:nvPr userDrawn="1"/>
        </p:nvSpPr>
        <p:spPr>
          <a:xfrm>
            <a:off x="11334292" y="5787815"/>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4392DBDA-ED00-4248-AC6D-0CE0B821B52F}"/>
              </a:ext>
            </a:extLst>
          </p:cNvPr>
          <p:cNvSpPr>
            <a:spLocks noGrp="1"/>
          </p:cNvSpPr>
          <p:nvPr>
            <p:ph type="ftr" sz="quarter" idx="11"/>
          </p:nvPr>
        </p:nvSpPr>
        <p:spPr>
          <a:xfrm>
            <a:off x="812293" y="5797773"/>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C2B5F97-2F18-4EF2-9CBC-AAAB9FF4CC91}"/>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38" name="Freeform: Shape 37">
            <a:extLst>
              <a:ext uri="{FF2B5EF4-FFF2-40B4-BE49-F238E27FC236}">
                <a16:creationId xmlns:a16="http://schemas.microsoft.com/office/drawing/2014/main" xmlns="" id="{C6C05708-08C7-4EF1-B0D8-6A01C1B1AD85}"/>
              </a:ext>
            </a:extLst>
          </p:cNvPr>
          <p:cNvSpPr/>
          <p:nvPr userDrawn="1"/>
        </p:nvSpPr>
        <p:spPr>
          <a:xfrm>
            <a:off x="10413779"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xmlns="" id="{38956B41-4EE0-4C7C-8436-027F5DE8B1BC}"/>
              </a:ext>
            </a:extLst>
          </p:cNvPr>
          <p:cNvSpPr/>
          <p:nvPr userDrawn="1"/>
        </p:nvSpPr>
        <p:spPr>
          <a:xfrm>
            <a:off x="887585" y="2045666"/>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xmlns="" id="{E08687FC-7322-4F20-9769-1ECF4296A96E}"/>
              </a:ext>
            </a:extLst>
          </p:cNvPr>
          <p:cNvSpPr/>
          <p:nvPr userDrawn="1"/>
        </p:nvSpPr>
        <p:spPr>
          <a:xfrm>
            <a:off x="10416941" y="4161028"/>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xmlns="" id="{0FCCDE26-7222-4C1B-884A-0FAE84FA57DB}"/>
              </a:ext>
            </a:extLst>
          </p:cNvPr>
          <p:cNvSpPr/>
          <p:nvPr userDrawn="1"/>
        </p:nvSpPr>
        <p:spPr>
          <a:xfrm>
            <a:off x="8607091" y="4437668"/>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xmlns="" id="{2AC78A4D-01A3-43A6-BE82-E64E2BF16D65}"/>
              </a:ext>
            </a:extLst>
          </p:cNvPr>
          <p:cNvSpPr>
            <a:spLocks noGrp="1"/>
          </p:cNvSpPr>
          <p:nvPr>
            <p:ph type="title"/>
          </p:nvPr>
        </p:nvSpPr>
        <p:spPr>
          <a:xfrm>
            <a:off x="839788" y="457204"/>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xmlns=""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xmlns=""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xmlns="" id="{00DE0AE3-F44D-4F2C-B7A3-C253AA498DEF}"/>
              </a:ext>
            </a:extLst>
          </p:cNvPr>
          <p:cNvSpPr/>
          <p:nvPr userDrawn="1"/>
        </p:nvSpPr>
        <p:spPr>
          <a:xfrm>
            <a:off x="11334292" y="5787815"/>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4392DBDA-ED00-4248-AC6D-0CE0B821B52F}"/>
              </a:ext>
            </a:extLst>
          </p:cNvPr>
          <p:cNvSpPr>
            <a:spLocks noGrp="1"/>
          </p:cNvSpPr>
          <p:nvPr>
            <p:ph type="ftr" sz="quarter" idx="11"/>
          </p:nvPr>
        </p:nvSpPr>
        <p:spPr>
          <a:xfrm>
            <a:off x="812293" y="5797773"/>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C2B5F97-2F18-4EF2-9CBC-AAAB9FF4CC91}"/>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38" name="Freeform: Shape 37">
            <a:extLst>
              <a:ext uri="{FF2B5EF4-FFF2-40B4-BE49-F238E27FC236}">
                <a16:creationId xmlns:a16="http://schemas.microsoft.com/office/drawing/2014/main" xmlns="" id="{C6C05708-08C7-4EF1-B0D8-6A01C1B1AD85}"/>
              </a:ext>
            </a:extLst>
          </p:cNvPr>
          <p:cNvSpPr/>
          <p:nvPr userDrawn="1"/>
        </p:nvSpPr>
        <p:spPr>
          <a:xfrm>
            <a:off x="10413779"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xmlns="" id="{38956B41-4EE0-4C7C-8436-027F5DE8B1BC}"/>
              </a:ext>
            </a:extLst>
          </p:cNvPr>
          <p:cNvSpPr/>
          <p:nvPr userDrawn="1"/>
        </p:nvSpPr>
        <p:spPr>
          <a:xfrm>
            <a:off x="887585" y="2045666"/>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xmlns="" id="{E08687FC-7322-4F20-9769-1ECF4296A96E}"/>
              </a:ext>
            </a:extLst>
          </p:cNvPr>
          <p:cNvSpPr/>
          <p:nvPr userDrawn="1"/>
        </p:nvSpPr>
        <p:spPr>
          <a:xfrm>
            <a:off x="10416941" y="4161028"/>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xmlns="" id="{0FCCDE26-7222-4C1B-884A-0FAE84FA57DB}"/>
              </a:ext>
            </a:extLst>
          </p:cNvPr>
          <p:cNvSpPr/>
          <p:nvPr userDrawn="1"/>
        </p:nvSpPr>
        <p:spPr>
          <a:xfrm>
            <a:off x="8607091" y="4437668"/>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xmlns="" id="{2AC78A4D-01A3-43A6-BE82-E64E2BF16D65}"/>
              </a:ext>
            </a:extLst>
          </p:cNvPr>
          <p:cNvSpPr>
            <a:spLocks noGrp="1"/>
          </p:cNvSpPr>
          <p:nvPr>
            <p:ph type="title"/>
          </p:nvPr>
        </p:nvSpPr>
        <p:spPr>
          <a:xfrm>
            <a:off x="839788" y="457204"/>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xmlns=""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xmlns="" id="{A28A6791-A2CB-40CE-AEF5-A729106DA43B}"/>
              </a:ext>
            </a:extLst>
          </p:cNvPr>
          <p:cNvSpPr>
            <a:spLocks noGrp="1"/>
          </p:cNvSpPr>
          <p:nvPr>
            <p:ph idx="1"/>
          </p:nvPr>
        </p:nvSpPr>
        <p:spPr>
          <a:xfrm>
            <a:off x="5183190"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6139C5E6-5A04-4458-8EF9-628BFBA73A92}"/>
              </a:ext>
            </a:extLst>
          </p:cNvPr>
          <p:cNvSpPr/>
          <p:nvPr userDrawn="1"/>
        </p:nvSpPr>
        <p:spPr>
          <a:xfrm>
            <a:off x="11334292" y="5787815"/>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1" y="5797773"/>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41" name="Graphic 39">
            <a:extLst>
              <a:ext uri="{FF2B5EF4-FFF2-40B4-BE49-F238E27FC236}">
                <a16:creationId xmlns:a16="http://schemas.microsoft.com/office/drawing/2014/main" xmlns=""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xmlns=""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xmlns="" id="{E77FD51D-3B1F-4D51-8A61-6CF8222774BD}"/>
              </a:ext>
            </a:extLst>
          </p:cNvPr>
          <p:cNvSpPr>
            <a:spLocks noGrp="1"/>
          </p:cNvSpPr>
          <p:nvPr>
            <p:ph type="title"/>
          </p:nvPr>
        </p:nvSpPr>
        <p:spPr>
          <a:xfrm>
            <a:off x="838202" y="365126"/>
            <a:ext cx="9050519"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6139C5E6-5A04-4458-8EF9-628BFBA73A92}"/>
              </a:ext>
            </a:extLst>
          </p:cNvPr>
          <p:cNvSpPr/>
          <p:nvPr userDrawn="1"/>
        </p:nvSpPr>
        <p:spPr>
          <a:xfrm>
            <a:off x="11334292" y="5787815"/>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1" y="5797773"/>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grpSp>
        <p:nvGrpSpPr>
          <p:cNvPr id="41" name="Graphic 39">
            <a:extLst>
              <a:ext uri="{FF2B5EF4-FFF2-40B4-BE49-F238E27FC236}">
                <a16:creationId xmlns:a16="http://schemas.microsoft.com/office/drawing/2014/main" xmlns=""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xmlns="" id="{12A714F2-A8EC-40F7-ACFF-A00E1DD10C56}"/>
              </a:ext>
            </a:extLst>
          </p:cNvPr>
          <p:cNvSpPr>
            <a:spLocks noGrp="1"/>
          </p:cNvSpPr>
          <p:nvPr>
            <p:ph type="pic" sz="quarter" idx="13"/>
          </p:nvPr>
        </p:nvSpPr>
        <p:spPr>
          <a:xfrm>
            <a:off x="912413"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dirty="0"/>
              <a:t>Click icon to add picture</a:t>
            </a:r>
            <a:endParaRPr lang="ru-RU"/>
          </a:p>
        </p:txBody>
      </p:sp>
      <p:sp>
        <p:nvSpPr>
          <p:cNvPr id="34" name="Oval 33">
            <a:extLst>
              <a:ext uri="{FF2B5EF4-FFF2-40B4-BE49-F238E27FC236}">
                <a16:creationId xmlns:a16="http://schemas.microsoft.com/office/drawing/2014/main" xmlns=""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xmlns="" id="{0B7E91C4-F19E-46BE-B05F-139B5418924E}"/>
              </a:ext>
            </a:extLst>
          </p:cNvPr>
          <p:cNvSpPr/>
          <p:nvPr userDrawn="1"/>
        </p:nvSpPr>
        <p:spPr>
          <a:xfrm>
            <a:off x="11334292" y="5787815"/>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xmlns="" id="{08A64499-0304-4070-BCB0-67E2BE20A3EA}"/>
              </a:ext>
            </a:extLst>
          </p:cNvPr>
          <p:cNvSpPr/>
          <p:nvPr userDrawn="1"/>
        </p:nvSpPr>
        <p:spPr>
          <a:xfrm>
            <a:off x="7998824"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xmlns="" id="{ED1736B3-AE79-40C2-80FF-2FB0FEE27195}"/>
              </a:ext>
            </a:extLst>
          </p:cNvPr>
          <p:cNvSpPr/>
          <p:nvPr userDrawn="1"/>
        </p:nvSpPr>
        <p:spPr>
          <a:xfrm>
            <a:off x="12186922" y="2632659"/>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xmlns="" id="{DC2228EE-3546-4272-9C39-150FF23CE033}"/>
              </a:ext>
            </a:extLst>
          </p:cNvPr>
          <p:cNvSpPr>
            <a:spLocks noGrp="1"/>
          </p:cNvSpPr>
          <p:nvPr>
            <p:ph type="ctrTitle" hasCustomPrompt="1"/>
          </p:nvPr>
        </p:nvSpPr>
        <p:spPr>
          <a:xfrm>
            <a:off x="781987" y="793176"/>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xmlns="" id="{0F2EFCC6-4D5A-4B43-A534-1A868887BC7F}"/>
              </a:ext>
            </a:extLst>
          </p:cNvPr>
          <p:cNvSpPr>
            <a:spLocks noGrp="1"/>
          </p:cNvSpPr>
          <p:nvPr>
            <p:ph type="subTitle" idx="1"/>
          </p:nvPr>
        </p:nvSpPr>
        <p:spPr>
          <a:xfrm>
            <a:off x="795774" y="1877055"/>
            <a:ext cx="6843279"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xmlns=""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66020939-F172-405E-A418-A87CE5D908B7}"/>
              </a:ext>
            </a:extLst>
          </p:cNvPr>
          <p:cNvSpPr>
            <a:spLocks noGrp="1"/>
          </p:cNvSpPr>
          <p:nvPr>
            <p:ph type="ftr" sz="quarter" idx="11"/>
          </p:nvPr>
        </p:nvSpPr>
        <p:spPr>
          <a:xfrm>
            <a:off x="812291" y="5797773"/>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xmlns=""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xmlns=""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xmlns="" id="{E0210624-61F8-48B2-BD00-D3BC39DEBDCF}"/>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38" name="Freeform: Shape 37">
            <a:extLst>
              <a:ext uri="{FF2B5EF4-FFF2-40B4-BE49-F238E27FC236}">
                <a16:creationId xmlns:a16="http://schemas.microsoft.com/office/drawing/2014/main" xmlns="" id="{9CD6F167-FB82-4EFB-BAB9-1D0FEE07B85D}"/>
              </a:ext>
            </a:extLst>
          </p:cNvPr>
          <p:cNvSpPr/>
          <p:nvPr/>
        </p:nvSpPr>
        <p:spPr>
          <a:xfrm>
            <a:off x="3909851" y="4665645"/>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xmlns="" id="{3DD2082D-81A7-4E2D-8136-9D48016E7FE9}"/>
              </a:ext>
            </a:extLst>
          </p:cNvPr>
          <p:cNvSpPr/>
          <p:nvPr/>
        </p:nvSpPr>
        <p:spPr>
          <a:xfrm>
            <a:off x="12186922"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xmlns="" id="{ECF16C35-4A81-4062-808C-7697AF0FD6F5}"/>
              </a:ext>
            </a:extLst>
          </p:cNvPr>
          <p:cNvSpPr/>
          <p:nvPr/>
        </p:nvSpPr>
        <p:spPr>
          <a:xfrm>
            <a:off x="3905235" y="4922858"/>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xmlns="" id="{5A97CE06-9ECC-4438-8B22-B58B27F2B5FA}"/>
              </a:ext>
            </a:extLst>
          </p:cNvPr>
          <p:cNvSpPr>
            <a:spLocks noGrp="1"/>
          </p:cNvSpPr>
          <p:nvPr>
            <p:ph type="pic" sz="quarter" idx="15"/>
          </p:nvPr>
        </p:nvSpPr>
        <p:spPr>
          <a:xfrm>
            <a:off x="1396784"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dirty="0"/>
              <a:t>Click icon to add picture</a:t>
            </a:r>
            <a:endParaRPr lang="ru-RU"/>
          </a:p>
        </p:txBody>
      </p:sp>
      <p:sp>
        <p:nvSpPr>
          <p:cNvPr id="24" name="Oval 23">
            <a:extLst>
              <a:ext uri="{FF2B5EF4-FFF2-40B4-BE49-F238E27FC236}">
                <a16:creationId xmlns:a16="http://schemas.microsoft.com/office/drawing/2014/main" xmlns=""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xmlns="" id="{A9957602-C843-44E0-A93F-66AF5A6A0F0A}"/>
              </a:ext>
            </a:extLst>
          </p:cNvPr>
          <p:cNvSpPr/>
          <p:nvPr userDrawn="1"/>
        </p:nvSpPr>
        <p:spPr>
          <a:xfrm>
            <a:off x="11334292" y="5787815"/>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7242568A-7F20-40F2-9490-E3BC7466DA0D}"/>
              </a:ext>
            </a:extLst>
          </p:cNvPr>
          <p:cNvSpPr>
            <a:spLocks noGrp="1"/>
          </p:cNvSpPr>
          <p:nvPr>
            <p:ph type="title" hasCustomPrompt="1"/>
          </p:nvPr>
        </p:nvSpPr>
        <p:spPr>
          <a:xfrm>
            <a:off x="6910026"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xmlns=""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4392DBDA-ED00-4248-AC6D-0CE0B821B52F}"/>
              </a:ext>
            </a:extLst>
          </p:cNvPr>
          <p:cNvSpPr>
            <a:spLocks noGrp="1"/>
          </p:cNvSpPr>
          <p:nvPr>
            <p:ph type="ftr" sz="quarter" idx="11"/>
          </p:nvPr>
        </p:nvSpPr>
        <p:spPr>
          <a:xfrm>
            <a:off x="812293" y="5797773"/>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C2B5F97-2F18-4EF2-9CBC-AAAB9FF4CC91}"/>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0" name="Freeform: Shape 9">
            <a:extLst>
              <a:ext uri="{FF2B5EF4-FFF2-40B4-BE49-F238E27FC236}">
                <a16:creationId xmlns:a16="http://schemas.microsoft.com/office/drawing/2014/main" xmlns="" id="{7492975F-6F5D-4157-A751-54BACCCF1800}"/>
              </a:ext>
            </a:extLst>
          </p:cNvPr>
          <p:cNvSpPr/>
          <p:nvPr/>
        </p:nvSpPr>
        <p:spPr>
          <a:xfrm>
            <a:off x="5492147"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xmlns="" id="{6C50EDEB-35C1-4DED-A608-A0EAA8DE5404}"/>
              </a:ext>
            </a:extLst>
          </p:cNvPr>
          <p:cNvSpPr/>
          <p:nvPr/>
        </p:nvSpPr>
        <p:spPr>
          <a:xfrm>
            <a:off x="5479456" y="-12675"/>
            <a:ext cx="571091"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xmlns="" id="{F469DEB5-CC79-4D71-8360-0B10B34244B7}"/>
              </a:ext>
            </a:extLst>
          </p:cNvPr>
          <p:cNvSpPr>
            <a:spLocks noGrp="1"/>
          </p:cNvSpPr>
          <p:nvPr userDrawn="1">
            <p:ph type="body" sz="quarter" idx="13"/>
          </p:nvPr>
        </p:nvSpPr>
        <p:spPr>
          <a:xfrm>
            <a:off x="6910025" y="2050479"/>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xmlns="" id="{9EE0722D-F13C-4FFB-9E31-CC024B92E6CD}"/>
              </a:ext>
            </a:extLst>
          </p:cNvPr>
          <p:cNvSpPr>
            <a:spLocks noGrp="1"/>
          </p:cNvSpPr>
          <p:nvPr userDrawn="1">
            <p:ph type="body" sz="quarter" idx="14"/>
          </p:nvPr>
        </p:nvSpPr>
        <p:spPr>
          <a:xfrm>
            <a:off x="6910025"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xmlns="" id="{827885C7-FA6F-4513-83BC-BEAD42F63D5B}"/>
              </a:ext>
            </a:extLst>
          </p:cNvPr>
          <p:cNvSpPr/>
          <p:nvPr userDrawn="1"/>
        </p:nvSpPr>
        <p:spPr>
          <a:xfrm>
            <a:off x="6981950" y="1726676"/>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xmlns=""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xmlns=""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dirty="0"/>
              <a:t>Click icon to add picture</a:t>
            </a:r>
            <a:endParaRPr lang="ru-RU"/>
          </a:p>
        </p:txBody>
      </p:sp>
      <p:sp>
        <p:nvSpPr>
          <p:cNvPr id="35" name="Oval 34">
            <a:extLst>
              <a:ext uri="{FF2B5EF4-FFF2-40B4-BE49-F238E27FC236}">
                <a16:creationId xmlns:a16="http://schemas.microsoft.com/office/drawing/2014/main" xmlns=""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xmlns=""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xmlns=""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C2B5F97-2F18-4EF2-9CBC-AAAB9FF4CC91}"/>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8" name="Text Placeholder 14">
            <a:extLst>
              <a:ext uri="{FF2B5EF4-FFF2-40B4-BE49-F238E27FC236}">
                <a16:creationId xmlns:a16="http://schemas.microsoft.com/office/drawing/2014/main" xmlns=""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xmlns=""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xmlns=""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xmlns=""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xmlns=""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xmlns=""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xmlns=""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xmlns=""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xmlns=""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4FD74D9D-1BEE-4A13-ABAA-5FBA5C4D1BFA}"/>
              </a:ext>
            </a:extLst>
          </p:cNvPr>
          <p:cNvSpPr/>
          <p:nvPr userDrawn="1"/>
        </p:nvSpPr>
        <p:spPr>
          <a:xfrm>
            <a:off x="11334292" y="5787815"/>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81053F33-9837-4E9F-8D29-24A800D841E9}"/>
              </a:ext>
            </a:extLst>
          </p:cNvPr>
          <p:cNvSpPr>
            <a:spLocks noGrp="1"/>
          </p:cNvSpPr>
          <p:nvPr>
            <p:ph type="title" hasCustomPrompt="1"/>
          </p:nvPr>
        </p:nvSpPr>
        <p:spPr>
          <a:xfrm>
            <a:off x="831851" y="781054"/>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xmlns="" id="{40DFDBBD-D278-4F5A-BD28-172F5B157E88}"/>
              </a:ext>
            </a:extLst>
          </p:cNvPr>
          <p:cNvSpPr>
            <a:spLocks noGrp="1"/>
          </p:cNvSpPr>
          <p:nvPr>
            <p:ph type="body" idx="1" hasCustomPrompt="1"/>
          </p:nvPr>
        </p:nvSpPr>
        <p:spPr>
          <a:xfrm>
            <a:off x="993285" y="2959597"/>
            <a:ext cx="4183651"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1" y="5797773"/>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7" name="Text Placeholder 26">
            <a:extLst>
              <a:ext uri="{FF2B5EF4-FFF2-40B4-BE49-F238E27FC236}">
                <a16:creationId xmlns:a16="http://schemas.microsoft.com/office/drawing/2014/main" xmlns="" id="{C990C5BD-BC2C-4822-AA4E-446B77052F23}"/>
              </a:ext>
            </a:extLst>
          </p:cNvPr>
          <p:cNvSpPr>
            <a:spLocks noGrp="1"/>
          </p:cNvSpPr>
          <p:nvPr>
            <p:ph type="body" sz="quarter" idx="16"/>
          </p:nvPr>
        </p:nvSpPr>
        <p:spPr>
          <a:xfrm>
            <a:off x="830069" y="1898654"/>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xmlns=""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xmlns="" id="{B971AAD9-2660-4922-9B41-C45976A31C4F}"/>
              </a:ext>
            </a:extLst>
          </p:cNvPr>
          <p:cNvSpPr>
            <a:spLocks noGrp="1"/>
          </p:cNvSpPr>
          <p:nvPr>
            <p:ph type="body" idx="18" hasCustomPrompt="1"/>
          </p:nvPr>
        </p:nvSpPr>
        <p:spPr>
          <a:xfrm>
            <a:off x="6155961" y="2959597"/>
            <a:ext cx="4183651"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xmlns="" id="{D0525F80-1CD7-406E-A2B0-ACB0CD78A32C}"/>
              </a:ext>
            </a:extLst>
          </p:cNvPr>
          <p:cNvSpPr>
            <a:spLocks noGrp="1"/>
          </p:cNvSpPr>
          <p:nvPr>
            <p:ph type="body" sz="quarter" idx="20"/>
          </p:nvPr>
        </p:nvSpPr>
        <p:spPr>
          <a:xfrm>
            <a:off x="811314" y="3294249"/>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xmlns="" id="{527B617A-AB11-44E9-B2E2-53B7F35CD968}"/>
              </a:ext>
            </a:extLst>
          </p:cNvPr>
          <p:cNvSpPr>
            <a:spLocks noGrp="1"/>
          </p:cNvSpPr>
          <p:nvPr>
            <p:ph type="body" sz="quarter" idx="21"/>
          </p:nvPr>
        </p:nvSpPr>
        <p:spPr>
          <a:xfrm>
            <a:off x="5973988" y="3294249"/>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xmlns=""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8E968353-82DA-42A2-88B6-AEFCF124AF4E}"/>
              </a:ext>
            </a:extLst>
          </p:cNvPr>
          <p:cNvSpPr/>
          <p:nvPr userDrawn="1"/>
        </p:nvSpPr>
        <p:spPr>
          <a:xfrm>
            <a:off x="11334292" y="5787815"/>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81053F33-9837-4E9F-8D29-24A800D841E9}"/>
              </a:ext>
            </a:extLst>
          </p:cNvPr>
          <p:cNvSpPr>
            <a:spLocks noGrp="1"/>
          </p:cNvSpPr>
          <p:nvPr>
            <p:ph type="title" hasCustomPrompt="1"/>
          </p:nvPr>
        </p:nvSpPr>
        <p:spPr>
          <a:xfrm>
            <a:off x="5642753" y="1474970"/>
            <a:ext cx="4395259"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1" y="5797773"/>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7" name="Text Placeholder 26">
            <a:extLst>
              <a:ext uri="{FF2B5EF4-FFF2-40B4-BE49-F238E27FC236}">
                <a16:creationId xmlns:a16="http://schemas.microsoft.com/office/drawing/2014/main" xmlns="" id="{C990C5BD-BC2C-4822-AA4E-446B77052F23}"/>
              </a:ext>
            </a:extLst>
          </p:cNvPr>
          <p:cNvSpPr>
            <a:spLocks noGrp="1"/>
          </p:cNvSpPr>
          <p:nvPr>
            <p:ph type="body" sz="quarter" idx="16"/>
          </p:nvPr>
        </p:nvSpPr>
        <p:spPr>
          <a:xfrm>
            <a:off x="5649891" y="2592573"/>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xmlns="" id="{B971AAD9-2660-4922-9B41-C45976A31C4F}"/>
              </a:ext>
            </a:extLst>
          </p:cNvPr>
          <p:cNvSpPr>
            <a:spLocks noGrp="1"/>
          </p:cNvSpPr>
          <p:nvPr>
            <p:ph type="body" idx="18" hasCustomPrompt="1"/>
          </p:nvPr>
        </p:nvSpPr>
        <p:spPr>
          <a:xfrm>
            <a:off x="6126388" y="3719431"/>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xmlns="" id="{527B617A-AB11-44E9-B2E2-53B7F35CD968}"/>
              </a:ext>
            </a:extLst>
          </p:cNvPr>
          <p:cNvSpPr>
            <a:spLocks noGrp="1"/>
          </p:cNvSpPr>
          <p:nvPr>
            <p:ph type="body" sz="quarter" idx="21" hasCustomPrompt="1"/>
          </p:nvPr>
        </p:nvSpPr>
        <p:spPr>
          <a:xfrm>
            <a:off x="6126389" y="3990712"/>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xmlns="" id="{E9080FED-3BFC-4CCC-8B5A-A2942CA5CF36}"/>
              </a:ext>
            </a:extLst>
          </p:cNvPr>
          <p:cNvSpPr>
            <a:spLocks noGrp="1"/>
          </p:cNvSpPr>
          <p:nvPr>
            <p:ph type="body" idx="22" hasCustomPrompt="1"/>
          </p:nvPr>
        </p:nvSpPr>
        <p:spPr>
          <a:xfrm>
            <a:off x="6126413" y="4451496"/>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xmlns="" id="{E7EC8229-D712-4FD1-990B-9212FC211A9B}"/>
              </a:ext>
            </a:extLst>
          </p:cNvPr>
          <p:cNvSpPr>
            <a:spLocks noGrp="1"/>
          </p:cNvSpPr>
          <p:nvPr>
            <p:ph type="body" sz="quarter" idx="23" hasCustomPrompt="1"/>
          </p:nvPr>
        </p:nvSpPr>
        <p:spPr>
          <a:xfrm>
            <a:off x="6126414" y="4722777"/>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xmlns="" id="{27341020-DCB7-4CC5-BE55-AAAF421822ED}"/>
              </a:ext>
            </a:extLst>
          </p:cNvPr>
          <p:cNvSpPr>
            <a:spLocks noGrp="1"/>
          </p:cNvSpPr>
          <p:nvPr>
            <p:ph type="body" idx="24" hasCustomPrompt="1"/>
          </p:nvPr>
        </p:nvSpPr>
        <p:spPr>
          <a:xfrm>
            <a:off x="8065902" y="3719431"/>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xmlns="" id="{B1896019-AE20-47E2-AA66-ED9D16B2DAF7}"/>
              </a:ext>
            </a:extLst>
          </p:cNvPr>
          <p:cNvSpPr>
            <a:spLocks noGrp="1"/>
          </p:cNvSpPr>
          <p:nvPr>
            <p:ph type="body" sz="quarter" idx="25" hasCustomPrompt="1"/>
          </p:nvPr>
        </p:nvSpPr>
        <p:spPr>
          <a:xfrm>
            <a:off x="8065902" y="3990712"/>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xmlns="" id="{212C49D2-92E0-4567-8BD4-9B8FC0536701}"/>
              </a:ext>
            </a:extLst>
          </p:cNvPr>
          <p:cNvSpPr>
            <a:spLocks noGrp="1"/>
          </p:cNvSpPr>
          <p:nvPr>
            <p:ph type="body" idx="26" hasCustomPrompt="1"/>
          </p:nvPr>
        </p:nvSpPr>
        <p:spPr>
          <a:xfrm>
            <a:off x="8065926" y="4451496"/>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xmlns="" id="{6B5DA211-72E1-4B00-AA61-980CE5A34565}"/>
              </a:ext>
            </a:extLst>
          </p:cNvPr>
          <p:cNvSpPr>
            <a:spLocks noGrp="1"/>
          </p:cNvSpPr>
          <p:nvPr>
            <p:ph type="body" sz="quarter" idx="27" hasCustomPrompt="1"/>
          </p:nvPr>
        </p:nvSpPr>
        <p:spPr>
          <a:xfrm>
            <a:off x="8065928" y="4722777"/>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xmlns="" id="{A7CF7C63-619A-46EE-AF36-FCA26441A064}"/>
              </a:ext>
            </a:extLst>
          </p:cNvPr>
          <p:cNvSpPr>
            <a:spLocks noGrp="1"/>
          </p:cNvSpPr>
          <p:nvPr>
            <p:ph type="body" idx="28" hasCustomPrompt="1"/>
          </p:nvPr>
        </p:nvSpPr>
        <p:spPr>
          <a:xfrm>
            <a:off x="10005416" y="3719431"/>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xmlns="" id="{92E0EA61-C10D-4760-B03F-F27BCF1FC24C}"/>
              </a:ext>
            </a:extLst>
          </p:cNvPr>
          <p:cNvSpPr>
            <a:spLocks noGrp="1"/>
          </p:cNvSpPr>
          <p:nvPr>
            <p:ph type="body" sz="quarter" idx="29" hasCustomPrompt="1"/>
          </p:nvPr>
        </p:nvSpPr>
        <p:spPr>
          <a:xfrm>
            <a:off x="10005417" y="3990712"/>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xmlns="" id="{1A3A14FA-D9E9-4000-B30C-14CADBFE48F6}"/>
              </a:ext>
            </a:extLst>
          </p:cNvPr>
          <p:cNvSpPr>
            <a:spLocks noGrp="1"/>
          </p:cNvSpPr>
          <p:nvPr>
            <p:ph type="body" idx="30" hasCustomPrompt="1"/>
          </p:nvPr>
        </p:nvSpPr>
        <p:spPr>
          <a:xfrm>
            <a:off x="10005441" y="4451496"/>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xmlns="" id="{0FBCB607-92E0-4206-871B-10CAEB3377B3}"/>
              </a:ext>
            </a:extLst>
          </p:cNvPr>
          <p:cNvSpPr>
            <a:spLocks noGrp="1"/>
          </p:cNvSpPr>
          <p:nvPr>
            <p:ph type="body" sz="quarter" idx="31" hasCustomPrompt="1"/>
          </p:nvPr>
        </p:nvSpPr>
        <p:spPr>
          <a:xfrm>
            <a:off x="10005442" y="4722777"/>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xmlns="" id="{08CD548A-F4DA-41C7-BC55-620C696D5A6A}"/>
              </a:ext>
            </a:extLst>
          </p:cNvPr>
          <p:cNvSpPr>
            <a:spLocks noGrp="1"/>
          </p:cNvSpPr>
          <p:nvPr>
            <p:ph type="chart" sz="quarter" idx="32"/>
          </p:nvPr>
        </p:nvSpPr>
        <p:spPr>
          <a:xfrm>
            <a:off x="911227" y="908054"/>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dirty="0"/>
              <a:t>Click icon to add chart</a:t>
            </a:r>
            <a:endParaRPr lang="ru-RU" dirty="0"/>
          </a:p>
        </p:txBody>
      </p:sp>
      <p:grpSp>
        <p:nvGrpSpPr>
          <p:cNvPr id="41" name="Graphic 39">
            <a:extLst>
              <a:ext uri="{FF2B5EF4-FFF2-40B4-BE49-F238E27FC236}">
                <a16:creationId xmlns:a16="http://schemas.microsoft.com/office/drawing/2014/main" xmlns=""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xmlns="" id="{33AA43FA-C2DC-406C-BFE6-A2A804112236}"/>
              </a:ext>
            </a:extLst>
          </p:cNvPr>
          <p:cNvSpPr/>
          <p:nvPr/>
        </p:nvSpPr>
        <p:spPr>
          <a:xfrm>
            <a:off x="5731821" y="2267883"/>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xmlns=""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xmlns=""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7" name="Text Placeholder 26">
            <a:extLst>
              <a:ext uri="{FF2B5EF4-FFF2-40B4-BE49-F238E27FC236}">
                <a16:creationId xmlns:a16="http://schemas.microsoft.com/office/drawing/2014/main" xmlns=""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xmlns=""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dirty="0"/>
              <a:t>Click icon to add table</a:t>
            </a:r>
            <a:endParaRPr lang="ru-RU" dirty="0"/>
          </a:p>
        </p:txBody>
      </p:sp>
      <p:grpSp>
        <p:nvGrpSpPr>
          <p:cNvPr id="45" name="Graphic 39">
            <a:extLst>
              <a:ext uri="{FF2B5EF4-FFF2-40B4-BE49-F238E27FC236}">
                <a16:creationId xmlns:a16="http://schemas.microsoft.com/office/drawing/2014/main" xmlns=""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xmlns=""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xmlns=""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xmlns=""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xmlns=""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xmlns=""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xmlns=""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xmlns="" id="{3767FEE9-DC75-4465-BA6B-06E00CF6A27B}"/>
              </a:ext>
            </a:extLst>
          </p:cNvPr>
          <p:cNvSpPr>
            <a:spLocks noGrp="1"/>
          </p:cNvSpPr>
          <p:nvPr>
            <p:ph type="pic" sz="quarter" idx="17"/>
          </p:nvPr>
        </p:nvSpPr>
        <p:spPr>
          <a:xfrm>
            <a:off x="2" y="5"/>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dirty="0"/>
              <a:t>Click icon to add picture</a:t>
            </a:r>
            <a:endParaRPr lang="ru-RU"/>
          </a:p>
        </p:txBody>
      </p:sp>
      <p:sp>
        <p:nvSpPr>
          <p:cNvPr id="46" name="Freeform: Shape 45">
            <a:extLst>
              <a:ext uri="{FF2B5EF4-FFF2-40B4-BE49-F238E27FC236}">
                <a16:creationId xmlns:a16="http://schemas.microsoft.com/office/drawing/2014/main" xmlns="" id="{3A0902BC-58E0-4395-9D80-6CF5CA0FAAB0}"/>
              </a:ext>
            </a:extLst>
          </p:cNvPr>
          <p:cNvSpPr/>
          <p:nvPr/>
        </p:nvSpPr>
        <p:spPr>
          <a:xfrm>
            <a:off x="7345851" y="-12701"/>
            <a:ext cx="4851879"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xmlns="" id="{5DCE3DA5-C000-4DAD-8FCD-9A285AB48C83}"/>
              </a:ext>
            </a:extLst>
          </p:cNvPr>
          <p:cNvSpPr/>
          <p:nvPr/>
        </p:nvSpPr>
        <p:spPr>
          <a:xfrm>
            <a:off x="9782307" y="458515"/>
            <a:ext cx="2413239"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xmlns=""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xmlns=""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xmlns="" id="{12CBB0CF-5FCC-4507-BD7B-C02386D2A23C}"/>
              </a:ext>
            </a:extLst>
          </p:cNvPr>
          <p:cNvSpPr/>
          <p:nvPr userDrawn="1"/>
        </p:nvSpPr>
        <p:spPr>
          <a:xfrm>
            <a:off x="11334292" y="5787815"/>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xmlns="" id="{FC208BCD-3B7E-49DF-8BF5-68AE9DD7D786}"/>
              </a:ext>
            </a:extLst>
          </p:cNvPr>
          <p:cNvSpPr>
            <a:spLocks noGrp="1"/>
          </p:cNvSpPr>
          <p:nvPr>
            <p:ph type="ftr" sz="quarter" idx="11"/>
          </p:nvPr>
        </p:nvSpPr>
        <p:spPr>
          <a:xfrm>
            <a:off x="812291" y="5797773"/>
            <a:ext cx="2388111"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xmlns="" id="{B41517C1-CBB7-46B0-99AA-8512104026B7}"/>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21" name="Text Placeholder 26">
            <a:extLst>
              <a:ext uri="{FF2B5EF4-FFF2-40B4-BE49-F238E27FC236}">
                <a16:creationId xmlns:a16="http://schemas.microsoft.com/office/drawing/2014/main" xmlns="" id="{78B29DA7-7E72-4576-8F68-91B70D11C8FD}"/>
              </a:ext>
            </a:extLst>
          </p:cNvPr>
          <p:cNvSpPr>
            <a:spLocks noGrp="1"/>
          </p:cNvSpPr>
          <p:nvPr>
            <p:ph type="body" sz="quarter" idx="16"/>
          </p:nvPr>
        </p:nvSpPr>
        <p:spPr>
          <a:xfrm>
            <a:off x="2412988" y="5718810"/>
            <a:ext cx="7366027"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xmlns="" id="{B091E01B-B80B-4194-AC2B-41043EC597D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762500" y="5155443"/>
            <a:ext cx="2667000" cy="139903"/>
          </a:xfrm>
          <a:prstGeom prst="rect">
            <a:avLst/>
          </a:prstGeom>
        </p:spPr>
      </p:pic>
      <p:sp>
        <p:nvSpPr>
          <p:cNvPr id="40" name="Freeform: Shape 39">
            <a:extLst>
              <a:ext uri="{FF2B5EF4-FFF2-40B4-BE49-F238E27FC236}">
                <a16:creationId xmlns:a16="http://schemas.microsoft.com/office/drawing/2014/main" xmlns="" id="{FBE26926-54A6-49D3-95EA-F31F133A0E3B}"/>
              </a:ext>
            </a:extLst>
          </p:cNvPr>
          <p:cNvSpPr/>
          <p:nvPr/>
        </p:nvSpPr>
        <p:spPr>
          <a:xfrm>
            <a:off x="8826102" y="2044905"/>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xmlns="" id="{C3AFCA09-1411-4603-AEED-DBD79C4BE2CA}"/>
              </a:ext>
            </a:extLst>
          </p:cNvPr>
          <p:cNvSpPr/>
          <p:nvPr/>
        </p:nvSpPr>
        <p:spPr>
          <a:xfrm>
            <a:off x="8810223"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xmlns="" id="{7E4E0103-B430-4F31-B26F-21E197A41135}"/>
              </a:ext>
            </a:extLst>
          </p:cNvPr>
          <p:cNvSpPr/>
          <p:nvPr/>
        </p:nvSpPr>
        <p:spPr>
          <a:xfrm>
            <a:off x="7329940"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xmlns=""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xmlns=""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xmlns=""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xmlns="" id="{6FFA8582-48C8-4154-ACF0-5F6412FAAE0C}"/>
              </a:ext>
            </a:extLst>
          </p:cNvPr>
          <p:cNvSpPr/>
          <p:nvPr userDrawn="1"/>
        </p:nvSpPr>
        <p:spPr>
          <a:xfrm>
            <a:off x="11334292" y="5787815"/>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xmlns="" id="{FBCC61A6-FEB7-4CD2-9686-FB5F1EB66A10}"/>
              </a:ext>
            </a:extLst>
          </p:cNvPr>
          <p:cNvSpPr>
            <a:spLocks noGrp="1"/>
          </p:cNvSpPr>
          <p:nvPr>
            <p:ph type="media" sz="quarter" idx="17"/>
          </p:nvPr>
        </p:nvSpPr>
        <p:spPr>
          <a:xfrm>
            <a:off x="911227" y="908050"/>
            <a:ext cx="10369551" cy="4660900"/>
          </a:xfrm>
        </p:spPr>
        <p:txBody>
          <a:bodyPr anchor="ctr" anchorCtr="0">
            <a:normAutofit/>
          </a:bodyPr>
          <a:lstStyle>
            <a:lvl1pPr marL="0" indent="0" algn="ctr">
              <a:buNone/>
              <a:defRPr sz="1600">
                <a:solidFill>
                  <a:schemeClr val="tx1">
                    <a:lumMod val="50000"/>
                    <a:lumOff val="50000"/>
                  </a:schemeClr>
                </a:solidFill>
              </a:defRPr>
            </a:lvl1pPr>
          </a:lstStyle>
          <a:p>
            <a:r>
              <a:rPr lang="en-US" dirty="0"/>
              <a:t>Click icon to add media</a:t>
            </a:r>
            <a:endParaRPr lang="ru-RU" dirty="0"/>
          </a:p>
        </p:txBody>
      </p:sp>
      <p:sp>
        <p:nvSpPr>
          <p:cNvPr id="6" name="Footer Placeholder 5">
            <a:extLst>
              <a:ext uri="{FF2B5EF4-FFF2-40B4-BE49-F238E27FC236}">
                <a16:creationId xmlns:a16="http://schemas.microsoft.com/office/drawing/2014/main" xmlns="" id="{FC208BCD-3B7E-49DF-8BF5-68AE9DD7D786}"/>
              </a:ext>
            </a:extLst>
          </p:cNvPr>
          <p:cNvSpPr>
            <a:spLocks noGrp="1"/>
          </p:cNvSpPr>
          <p:nvPr>
            <p:ph type="ftr" sz="quarter" idx="11"/>
          </p:nvPr>
        </p:nvSpPr>
        <p:spPr>
          <a:xfrm>
            <a:off x="812291" y="5797773"/>
            <a:ext cx="2388111"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xmlns="" id="{B41517C1-CBB7-46B0-99AA-8512104026B7}"/>
              </a:ext>
            </a:extLst>
          </p:cNvPr>
          <p:cNvSpPr>
            <a:spLocks noGrp="1"/>
          </p:cNvSpPr>
          <p:nvPr>
            <p:ph type="sldNum" sz="quarter" idx="12"/>
          </p:nvPr>
        </p:nvSpPr>
        <p:spPr/>
        <p:txBody>
          <a:bodyPr/>
          <a:lstStyle/>
          <a:p>
            <a:fld id="{D495E168-DA5E-4888-8D8A-92B118324C14}" type="slidenum">
              <a:rPr lang="ru-RU" smtClean="0"/>
              <a:pPr/>
              <a:t>‹#›</a:t>
            </a:fld>
            <a:endParaRPr lang="ru-RU" dirty="0"/>
          </a:p>
        </p:txBody>
      </p:sp>
      <p:sp>
        <p:nvSpPr>
          <p:cNvPr id="11" name="Freeform: Shape 10">
            <a:extLst>
              <a:ext uri="{FF2B5EF4-FFF2-40B4-BE49-F238E27FC236}">
                <a16:creationId xmlns:a16="http://schemas.microsoft.com/office/drawing/2014/main" xmlns="" id="{B8EAB5B0-43C3-4F9F-98FF-253CBE6C9668}"/>
              </a:ext>
            </a:extLst>
          </p:cNvPr>
          <p:cNvSpPr/>
          <p:nvPr/>
        </p:nvSpPr>
        <p:spPr>
          <a:xfrm>
            <a:off x="8807430"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xmlns="" id="{06A97B71-3A84-4844-BDB5-E3F77302BBC0}"/>
              </a:ext>
            </a:extLst>
          </p:cNvPr>
          <p:cNvSpPr/>
          <p:nvPr userDrawn="1"/>
        </p:nvSpPr>
        <p:spPr>
          <a:xfrm>
            <a:off x="9780045" y="430740"/>
            <a:ext cx="2414563"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xmlns="" id="{030939C4-65C9-4508-8EFE-F715B9946844}"/>
              </a:ext>
            </a:extLst>
          </p:cNvPr>
          <p:cNvSpPr/>
          <p:nvPr/>
        </p:nvSpPr>
        <p:spPr>
          <a:xfrm>
            <a:off x="9762777"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xmlns=""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xmlns="" id="{3F8008CE-2F0A-4568-9C4A-C347A4880513}"/>
              </a:ext>
            </a:extLst>
          </p:cNvPr>
          <p:cNvSpPr/>
          <p:nvPr userDrawn="1"/>
        </p:nvSpPr>
        <p:spPr>
          <a:xfrm>
            <a:off x="7327559"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xmlns="" id="{3A926948-B9C1-4E84-AF0F-40965A132C47}"/>
              </a:ext>
            </a:extLst>
          </p:cNvPr>
          <p:cNvSpPr>
            <a:spLocks noGrp="1"/>
          </p:cNvSpPr>
          <p:nvPr>
            <p:ph type="title"/>
          </p:nvPr>
        </p:nvSpPr>
        <p:spPr>
          <a:xfrm>
            <a:off x="2412988" y="5707149"/>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xmlns="" id="{223A17C7-5A8B-4D9D-AC8A-2486018F3FB8}"/>
              </a:ext>
            </a:extLst>
          </p:cNvPr>
          <p:cNvGrpSpPr/>
          <p:nvPr userDrawn="1"/>
        </p:nvGrpSpPr>
        <p:grpSpPr>
          <a:xfrm>
            <a:off x="-18798" y="2319272"/>
            <a:ext cx="2884236" cy="2824836"/>
            <a:chOff x="-18799" y="2319272"/>
            <a:chExt cx="2884236" cy="2824836"/>
          </a:xfrm>
        </p:grpSpPr>
        <p:sp>
          <p:nvSpPr>
            <p:cNvPr id="3" name="Freeform: Shape 2">
              <a:extLst>
                <a:ext uri="{FF2B5EF4-FFF2-40B4-BE49-F238E27FC236}">
                  <a16:creationId xmlns:a16="http://schemas.microsoft.com/office/drawing/2014/main" xmlns=""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xmlns=""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xmlns=""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xmlns=""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xmlns=""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xmlns=""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xmlns=""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xmlns=""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simple.wikipedia.org/wiki/Machine" TargetMode="External"/><Relationship Id="rId2" Type="http://schemas.openxmlformats.org/officeDocument/2006/relationships/hyperlink" Target="https://simple.wikipedia.org/wiki/Computer_program" TargetMode="External"/><Relationship Id="rId1"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hyperlink" Target="https://simple.wikipedia.org/wiki/Dartmouth_Colleg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image" Target="../media/image10.png"/><Relationship Id="rId1" Type="http://schemas.openxmlformats.org/officeDocument/2006/relationships/slideLayout" Target="../slideLayouts/slideLayout16.xml"/><Relationship Id="rId4" Type="http://schemas.openxmlformats.org/officeDocument/2006/relationships/hyperlink" Target="https://en.wikipedia.org/wiki/Artificial_intelligenc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64C9CC-E38A-467A-8F1C-459375F5EDFF}"/>
              </a:ext>
            </a:extLst>
          </p:cNvPr>
          <p:cNvSpPr>
            <a:spLocks noGrp="1"/>
          </p:cNvSpPr>
          <p:nvPr>
            <p:ph type="title"/>
          </p:nvPr>
        </p:nvSpPr>
        <p:spPr>
          <a:xfrm>
            <a:off x="339490" y="941621"/>
            <a:ext cx="6442313" cy="1517356"/>
          </a:xfrm>
        </p:spPr>
        <p:txBody>
          <a:bodyPr/>
          <a:lstStyle/>
          <a:p>
            <a:r>
              <a:rPr lang="en-US" sz="4000" dirty="0">
                <a:latin typeface="Elephant" pitchFamily="18" charset="0"/>
              </a:rPr>
              <a:t>Artificial Intelligence</a:t>
            </a:r>
            <a:endParaRPr lang="ru-RU" sz="4000" dirty="0"/>
          </a:p>
        </p:txBody>
      </p:sp>
      <p:sp>
        <p:nvSpPr>
          <p:cNvPr id="6" name="Text Placeholder 5">
            <a:extLst>
              <a:ext uri="{FF2B5EF4-FFF2-40B4-BE49-F238E27FC236}">
                <a16:creationId xmlns:a16="http://schemas.microsoft.com/office/drawing/2014/main" xmlns="" id="{CDD6760C-D868-43F4-99FB-1B78C91F8FE1}"/>
              </a:ext>
            </a:extLst>
          </p:cNvPr>
          <p:cNvSpPr>
            <a:spLocks noGrp="1"/>
          </p:cNvSpPr>
          <p:nvPr>
            <p:ph type="body" sz="quarter" idx="13"/>
          </p:nvPr>
        </p:nvSpPr>
        <p:spPr>
          <a:xfrm>
            <a:off x="567186" y="3749214"/>
            <a:ext cx="3629300" cy="527512"/>
          </a:xfrm>
        </p:spPr>
        <p:txBody>
          <a:bodyPr/>
          <a:lstStyle/>
          <a:p>
            <a:r>
              <a:rPr lang="en-US" dirty="0"/>
              <a:t>Nimbus 2k22</a:t>
            </a:r>
            <a:endParaRPr lang="ru-RU" dirty="0"/>
          </a:p>
        </p:txBody>
      </p:sp>
      <p:sp>
        <p:nvSpPr>
          <p:cNvPr id="3" name="Text Placeholder 2">
            <a:extLst>
              <a:ext uri="{FF2B5EF4-FFF2-40B4-BE49-F238E27FC236}">
                <a16:creationId xmlns:a16="http://schemas.microsoft.com/office/drawing/2014/main" xmlns="" id="{5ECCBAE3-CEA3-4EE0-83F6-41CFC54D2B4A}"/>
              </a:ext>
            </a:extLst>
          </p:cNvPr>
          <p:cNvSpPr>
            <a:spLocks noGrp="1"/>
          </p:cNvSpPr>
          <p:nvPr>
            <p:ph type="body" sz="quarter" idx="20"/>
          </p:nvPr>
        </p:nvSpPr>
        <p:spPr>
          <a:xfrm>
            <a:off x="786261" y="5096667"/>
            <a:ext cx="4367531" cy="580237"/>
          </a:xfrm>
        </p:spPr>
        <p:txBody>
          <a:bodyPr/>
          <a:lstStyle/>
          <a:p>
            <a:r>
              <a:rPr lang="en-US" sz="2400" dirty="0"/>
              <a:t>By Sandesh Gajendra Pol</a:t>
            </a:r>
            <a:endParaRPr lang="ru-RU" sz="2400" dirty="0"/>
          </a:p>
        </p:txBody>
      </p:sp>
      <p:pic>
        <p:nvPicPr>
          <p:cNvPr id="8" name="Picture Placeholder 7" descr="3.PNG"/>
          <p:cNvPicPr>
            <a:picLocks noGrp="1" noChangeAspect="1"/>
          </p:cNvPicPr>
          <p:nvPr>
            <p:ph type="pic" sz="quarter" idx="21"/>
          </p:nvPr>
        </p:nvPicPr>
        <p:blipFill>
          <a:blip r:embed="rId2"/>
          <a:srcRect l="14301" r="14301"/>
          <a:stretch>
            <a:fillRect/>
          </a:stretch>
        </p:blipFill>
        <p:spPr/>
      </p:pic>
    </p:spTree>
    <p:extLst>
      <p:ext uri="{BB962C8B-B14F-4D97-AF65-F5344CB8AC3E}">
        <p14:creationId xmlns:p14="http://schemas.microsoft.com/office/powerpoint/2010/main" val="1650012627"/>
      </p:ext>
    </p:extLst>
  </p:cSld>
  <p:clrMapOvr>
    <a:masterClrMapping/>
  </p:clrMapOvr>
  <p:transition>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CDDE29B3-D5FF-478A-848A-934E75A49FD3}"/>
              </a:ext>
            </a:extLst>
          </p:cNvPr>
          <p:cNvSpPr>
            <a:spLocks noGrp="1"/>
          </p:cNvSpPr>
          <p:nvPr>
            <p:ph type="sldNum" sz="quarter" idx="12"/>
          </p:nvPr>
        </p:nvSpPr>
        <p:spPr/>
        <p:txBody>
          <a:bodyPr/>
          <a:lstStyle/>
          <a:p>
            <a:fld id="{D495E168-DA5E-4888-8D8A-92B118324C14}" type="slidenum">
              <a:rPr lang="ru-RU" smtClean="0"/>
              <a:pPr/>
              <a:t>10</a:t>
            </a:fld>
            <a:endParaRPr lang="ru-RU" dirty="0"/>
          </a:p>
        </p:txBody>
      </p:sp>
      <p:sp>
        <p:nvSpPr>
          <p:cNvPr id="9" name="Title 8"/>
          <p:cNvSpPr>
            <a:spLocks noGrp="1"/>
          </p:cNvSpPr>
          <p:nvPr>
            <p:ph type="title"/>
          </p:nvPr>
        </p:nvSpPr>
        <p:spPr>
          <a:xfrm>
            <a:off x="781052" y="812803"/>
            <a:ext cx="8810625" cy="501648"/>
          </a:xfrm>
        </p:spPr>
        <p:txBody>
          <a:bodyPr>
            <a:noAutofit/>
          </a:bodyPr>
          <a:lstStyle/>
          <a:p>
            <a:r>
              <a:rPr lang="en-US" sz="2400" dirty="0"/>
              <a:t>Application of Artificial  </a:t>
            </a:r>
            <a:br>
              <a:rPr lang="en-US" sz="2400" dirty="0"/>
            </a:br>
            <a:endParaRPr lang="en-US" sz="2400" dirty="0"/>
          </a:p>
        </p:txBody>
      </p:sp>
      <p:pic>
        <p:nvPicPr>
          <p:cNvPr id="18" name="Picture 17" descr="2.jpg"/>
          <p:cNvPicPr>
            <a:picLocks noChangeAspect="1"/>
          </p:cNvPicPr>
          <p:nvPr/>
        </p:nvPicPr>
        <p:blipFill>
          <a:blip r:embed="rId2"/>
          <a:stretch>
            <a:fillRect/>
          </a:stretch>
        </p:blipFill>
        <p:spPr>
          <a:xfrm>
            <a:off x="257175" y="1866901"/>
            <a:ext cx="9544050" cy="4350964"/>
          </a:xfrm>
          <a:prstGeom prst="rect">
            <a:avLst/>
          </a:prstGeom>
        </p:spPr>
      </p:pic>
    </p:spTree>
    <p:extLst>
      <p:ext uri="{BB962C8B-B14F-4D97-AF65-F5344CB8AC3E}">
        <p14:creationId xmlns:p14="http://schemas.microsoft.com/office/powerpoint/2010/main" val="193536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47727" y="698501"/>
            <a:ext cx="9050519" cy="945498"/>
          </a:xfrm>
        </p:spPr>
        <p:txBody>
          <a:bodyPr>
            <a:normAutofit/>
          </a:bodyPr>
          <a:lstStyle/>
          <a:p>
            <a:r>
              <a:rPr lang="en-US" sz="2800" dirty="0"/>
              <a:t>Case study on AL</a:t>
            </a:r>
          </a:p>
        </p:txBody>
      </p:sp>
      <p:sp>
        <p:nvSpPr>
          <p:cNvPr id="9" name="Rectangle 8"/>
          <p:cNvSpPr/>
          <p:nvPr/>
        </p:nvSpPr>
        <p:spPr>
          <a:xfrm>
            <a:off x="861135" y="1767959"/>
            <a:ext cx="4350102" cy="369332"/>
          </a:xfrm>
          <a:prstGeom prst="rect">
            <a:avLst/>
          </a:prstGeom>
        </p:spPr>
        <p:txBody>
          <a:bodyPr wrap="none">
            <a:spAutoFit/>
          </a:bodyPr>
          <a:lstStyle/>
          <a:p>
            <a:pPr>
              <a:lnSpc>
                <a:spcPct val="100000"/>
              </a:lnSpc>
              <a:buFont typeface="Arial" pitchFamily="34" charset="0"/>
              <a:buChar char="•"/>
            </a:pPr>
            <a:r>
              <a:rPr lang="en-US" b="1" dirty="0">
                <a:solidFill>
                  <a:schemeClr val="accent3">
                    <a:lumMod val="50000"/>
                  </a:schemeClr>
                </a:solidFill>
                <a:latin typeface="Bell MT" pitchFamily="18" charset="0"/>
              </a:rPr>
              <a:t>Google search engines and shopping ads</a:t>
            </a:r>
          </a:p>
        </p:txBody>
      </p:sp>
      <p:pic>
        <p:nvPicPr>
          <p:cNvPr id="14" name="Content Placeholder 13" descr="4g3WQ2qdMfuEGyeZCuJU1WECzYqoCpRy9pn4guL1.png"/>
          <p:cNvPicPr>
            <a:picLocks noGrp="1" noChangeAspect="1"/>
          </p:cNvPicPr>
          <p:nvPr>
            <p:ph idx="1"/>
          </p:nvPr>
        </p:nvPicPr>
        <p:blipFill>
          <a:blip r:embed="rId2"/>
          <a:stretch>
            <a:fillRect/>
          </a:stretch>
        </p:blipFill>
        <p:spPr>
          <a:xfrm>
            <a:off x="995204" y="2216150"/>
            <a:ext cx="6601141" cy="4351338"/>
          </a:xfrm>
          <a:prstGeom prst="rect">
            <a:avLst/>
          </a:prstGeom>
          <a:ln w="38100" cap="sq">
            <a:solidFill>
              <a:schemeClr val="accent3">
                <a:lumMod val="75000"/>
              </a:schemeClr>
            </a:solid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maxresdefault (1).jpg"/>
          <p:cNvPicPr>
            <a:picLocks noGrp="1" noChangeAspect="1"/>
          </p:cNvPicPr>
          <p:nvPr>
            <p:ph type="pic" idx="1"/>
          </p:nvPr>
        </p:nvPicPr>
        <p:blipFill>
          <a:blip r:embed="rId2"/>
          <a:srcRect l="10210" r="10210"/>
          <a:stretch>
            <a:fillRect/>
          </a:stretch>
        </p:blipFill>
        <p:spPr/>
      </p:pic>
      <p:sp>
        <p:nvSpPr>
          <p:cNvPr id="5" name="Title 4"/>
          <p:cNvSpPr>
            <a:spLocks noGrp="1"/>
          </p:cNvSpPr>
          <p:nvPr>
            <p:ph type="title"/>
          </p:nvPr>
        </p:nvSpPr>
        <p:spPr/>
        <p:txBody>
          <a:bodyPr>
            <a:normAutofit/>
          </a:bodyPr>
          <a:lstStyle/>
          <a:p>
            <a:r>
              <a:rPr lang="en-US" sz="2800" dirty="0"/>
              <a:t>Scientist Prediction About AI </a:t>
            </a:r>
          </a:p>
        </p:txBody>
      </p:sp>
      <p:sp>
        <p:nvSpPr>
          <p:cNvPr id="11" name="Text Placeholder 10"/>
          <p:cNvSpPr>
            <a:spLocks noGrp="1"/>
          </p:cNvSpPr>
          <p:nvPr>
            <p:ph type="body" sz="half" idx="2"/>
          </p:nvPr>
        </p:nvSpPr>
        <p:spPr/>
        <p:txBody>
          <a:bodyPr/>
          <a:lstStyle/>
          <a:p>
            <a:pPr marL="285750" indent="-285750">
              <a:buFont typeface="Arial" panose="020B0604020202020204" pitchFamily="34" charset="0"/>
              <a:buChar char="•"/>
            </a:pPr>
            <a:r>
              <a:rPr lang="en-US" b="1" dirty="0">
                <a:solidFill>
                  <a:schemeClr val="accent2">
                    <a:lumMod val="75000"/>
                  </a:schemeClr>
                </a:solidFill>
                <a:latin typeface="Bell MT" panose="02020503060305020303" pitchFamily="18" charset="0"/>
              </a:rPr>
              <a:t>A research paper warns that artificial intelligence is “likely” to kill the human race.
Google and Oxford Scientists claim that AI will fight with humans for scarce resources on earth.
Researchers say it’s almost inevitable that smart machines will win against humans.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2"/>
          </p:nvPr>
        </p:nvSpPr>
        <p:spPr/>
        <p:txBody>
          <a:bodyPr>
            <a:normAutofit/>
          </a:bodyPr>
          <a:lstStyle/>
          <a:p>
            <a:pPr>
              <a:lnSpc>
                <a:spcPct val="100000"/>
              </a:lnSpc>
              <a:buFont typeface="Arial" pitchFamily="34" charset="0"/>
              <a:buChar char="•"/>
            </a:pPr>
            <a:r>
              <a:rPr lang="en-US" b="1" dirty="0">
                <a:solidFill>
                  <a:schemeClr val="accent3">
                    <a:lumMod val="50000"/>
                  </a:schemeClr>
                </a:solidFill>
                <a:latin typeface="Bell MT" pitchFamily="18" charset="0"/>
              </a:rPr>
              <a:t>AI is most dangerous Thing on earth</a:t>
            </a:r>
          </a:p>
          <a:p>
            <a:pPr>
              <a:lnSpc>
                <a:spcPct val="100000"/>
              </a:lnSpc>
              <a:buFont typeface="Arial" pitchFamily="34" charset="0"/>
              <a:buChar char="•"/>
            </a:pPr>
            <a:r>
              <a:rPr lang="en-US" b="1" dirty="0">
                <a:solidFill>
                  <a:schemeClr val="accent3">
                    <a:lumMod val="50000"/>
                  </a:schemeClr>
                </a:solidFill>
                <a:latin typeface="Bell MT" pitchFamily="18" charset="0"/>
              </a:rPr>
              <a:t>Artificial intelligence</a:t>
            </a:r>
            <a:r>
              <a:rPr lang="en-US" dirty="0">
                <a:solidFill>
                  <a:schemeClr val="accent3">
                    <a:lumMod val="50000"/>
                  </a:schemeClr>
                </a:solidFill>
                <a:latin typeface="Bell MT" pitchFamily="18" charset="0"/>
              </a:rPr>
              <a:t> </a:t>
            </a:r>
            <a:r>
              <a:rPr lang="en-US" b="1" dirty="0">
                <a:solidFill>
                  <a:schemeClr val="accent3">
                    <a:lumMod val="50000"/>
                  </a:schemeClr>
                </a:solidFill>
                <a:latin typeface="Bell MT" pitchFamily="18" charset="0"/>
              </a:rPr>
              <a:t>weapons </a:t>
            </a:r>
          </a:p>
          <a:p>
            <a:pPr>
              <a:lnSpc>
                <a:spcPct val="100000"/>
              </a:lnSpc>
              <a:buFont typeface="Arial" pitchFamily="34" charset="0"/>
              <a:buChar char="•"/>
            </a:pPr>
            <a:r>
              <a:rPr lang="en-US" b="1" dirty="0">
                <a:solidFill>
                  <a:schemeClr val="accent3">
                    <a:lumMod val="50000"/>
                  </a:schemeClr>
                </a:solidFill>
                <a:latin typeface="Bell MT" pitchFamily="18" charset="0"/>
              </a:rPr>
              <a:t>There are many incidence that scientist reported that AI can destroy humanity </a:t>
            </a:r>
          </a:p>
          <a:p>
            <a:pPr>
              <a:lnSpc>
                <a:spcPct val="100000"/>
              </a:lnSpc>
              <a:buFont typeface="Arial" pitchFamily="34" charset="0"/>
              <a:buChar char="•"/>
            </a:pPr>
            <a:r>
              <a:rPr lang="en-US" b="1" dirty="0">
                <a:solidFill>
                  <a:schemeClr val="accent3">
                    <a:lumMod val="50000"/>
                  </a:schemeClr>
                </a:solidFill>
                <a:latin typeface="Bell MT" pitchFamily="18" charset="0"/>
              </a:rPr>
              <a:t>  In AI and field there is very good scope for career.</a:t>
            </a:r>
          </a:p>
          <a:p>
            <a:pPr>
              <a:lnSpc>
                <a:spcPct val="100000"/>
              </a:lnSpc>
              <a:buFont typeface="Arial" pitchFamily="34" charset="0"/>
              <a:buChar char="•"/>
            </a:pPr>
            <a:r>
              <a:rPr lang="en-US" b="1" dirty="0">
                <a:solidFill>
                  <a:schemeClr val="accent3">
                    <a:lumMod val="50000"/>
                  </a:schemeClr>
                </a:solidFill>
                <a:latin typeface="Bell MT" pitchFamily="18" charset="0"/>
              </a:rPr>
              <a:t>There are large scope in this field </a:t>
            </a:r>
          </a:p>
          <a:p>
            <a:endParaRPr lang="en-US" dirty="0"/>
          </a:p>
        </p:txBody>
      </p:sp>
      <p:sp>
        <p:nvSpPr>
          <p:cNvPr id="8" name="Title 7"/>
          <p:cNvSpPr>
            <a:spLocks noGrp="1"/>
          </p:cNvSpPr>
          <p:nvPr>
            <p:ph type="title"/>
          </p:nvPr>
        </p:nvSpPr>
        <p:spPr/>
        <p:txBody>
          <a:bodyPr/>
          <a:lstStyle/>
          <a:p>
            <a:r>
              <a:rPr lang="en-US" dirty="0"/>
              <a:t>Conclusion </a:t>
            </a:r>
          </a:p>
        </p:txBody>
      </p:sp>
      <p:pic>
        <p:nvPicPr>
          <p:cNvPr id="11" name="Picture Placeholder 10" descr="inteligencia-artificial-ciie.jpg"/>
          <p:cNvPicPr>
            <a:picLocks noGrp="1" noChangeAspect="1"/>
          </p:cNvPicPr>
          <p:nvPr>
            <p:ph type="pic" idx="1"/>
          </p:nvPr>
        </p:nvPicPr>
        <p:blipFill>
          <a:blip r:embed="rId2"/>
          <a:srcRect l="12273" r="12273"/>
          <a:stretch>
            <a:fillRect/>
          </a:stretch>
        </p:blipFill>
        <p:spPr>
          <a:xfrm>
            <a:off x="5775856" y="933450"/>
            <a:ext cx="6416144" cy="4133898"/>
          </a:xfrm>
        </p:spPr>
      </p:pic>
    </p:spTree>
    <p:extLst>
      <p:ext uri="{BB962C8B-B14F-4D97-AF65-F5344CB8AC3E}">
        <p14:creationId xmlns:p14="http://schemas.microsoft.com/office/powerpoint/2010/main" val="18557960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4D24B6-BECF-4BE6-9971-53768392C0BB}"/>
              </a:ext>
            </a:extLst>
          </p:cNvPr>
          <p:cNvSpPr>
            <a:spLocks noGrp="1"/>
          </p:cNvSpPr>
          <p:nvPr>
            <p:ph type="title"/>
          </p:nvPr>
        </p:nvSpPr>
        <p:spPr/>
        <p:txBody>
          <a:bodyPr/>
          <a:lstStyle/>
          <a:p>
            <a:r>
              <a:rPr lang="en-US" dirty="0"/>
              <a:t>THANK YOU!</a:t>
            </a:r>
            <a:endParaRPr lang="ru-RU" dirty="0"/>
          </a:p>
        </p:txBody>
      </p:sp>
      <p:sp>
        <p:nvSpPr>
          <p:cNvPr id="3" name="Text Placeholder 2">
            <a:extLst>
              <a:ext uri="{FF2B5EF4-FFF2-40B4-BE49-F238E27FC236}">
                <a16:creationId xmlns:a16="http://schemas.microsoft.com/office/drawing/2014/main" xmlns="" id="{D46DC636-DB75-49A5-B764-91FF21804DA0}"/>
              </a:ext>
            </a:extLst>
          </p:cNvPr>
          <p:cNvSpPr>
            <a:spLocks noGrp="1"/>
          </p:cNvSpPr>
          <p:nvPr>
            <p:ph type="body" sz="quarter" idx="16"/>
          </p:nvPr>
        </p:nvSpPr>
        <p:spPr>
          <a:xfrm>
            <a:off x="824420" y="3955665"/>
            <a:ext cx="4367531" cy="524711"/>
          </a:xfrm>
        </p:spPr>
        <p:txBody>
          <a:bodyPr/>
          <a:lstStyle/>
          <a:p>
            <a:r>
              <a:rPr lang="en-US" dirty="0" err="1"/>
              <a:t>Sandesh</a:t>
            </a:r>
            <a:r>
              <a:rPr lang="en-US" dirty="0"/>
              <a:t> </a:t>
            </a:r>
            <a:r>
              <a:rPr lang="en-US" dirty="0" err="1"/>
              <a:t>Gajendra</a:t>
            </a:r>
            <a:r>
              <a:rPr lang="en-US" dirty="0"/>
              <a:t> </a:t>
            </a:r>
            <a:r>
              <a:rPr lang="en-US" dirty="0" err="1"/>
              <a:t>Pol</a:t>
            </a:r>
            <a:endParaRPr lang="ru-RU" dirty="0"/>
          </a:p>
        </p:txBody>
      </p:sp>
      <p:sp>
        <p:nvSpPr>
          <p:cNvPr id="4" name="Text Placeholder 3">
            <a:extLst>
              <a:ext uri="{FF2B5EF4-FFF2-40B4-BE49-F238E27FC236}">
                <a16:creationId xmlns:a16="http://schemas.microsoft.com/office/drawing/2014/main" xmlns="" id="{EE5A967A-4C75-4949-9D48-17FD2D8B8B59}"/>
              </a:ext>
            </a:extLst>
          </p:cNvPr>
          <p:cNvSpPr>
            <a:spLocks noGrp="1"/>
          </p:cNvSpPr>
          <p:nvPr>
            <p:ph type="body" sz="quarter" idx="17"/>
          </p:nvPr>
        </p:nvSpPr>
        <p:spPr/>
        <p:txBody>
          <a:bodyPr/>
          <a:lstStyle/>
          <a:p>
            <a:r>
              <a:rPr lang="en-US" dirty="0"/>
              <a:t>Phone:</a:t>
            </a:r>
            <a:endParaRPr lang="ru-RU" dirty="0"/>
          </a:p>
        </p:txBody>
      </p:sp>
      <p:sp>
        <p:nvSpPr>
          <p:cNvPr id="5" name="Text Placeholder 4">
            <a:extLst>
              <a:ext uri="{FF2B5EF4-FFF2-40B4-BE49-F238E27FC236}">
                <a16:creationId xmlns:a16="http://schemas.microsoft.com/office/drawing/2014/main" xmlns="" id="{E15085CC-458F-4E9F-AF16-A815111FBF00}"/>
              </a:ext>
            </a:extLst>
          </p:cNvPr>
          <p:cNvSpPr>
            <a:spLocks noGrp="1"/>
          </p:cNvSpPr>
          <p:nvPr>
            <p:ph type="body" sz="quarter" idx="18"/>
          </p:nvPr>
        </p:nvSpPr>
        <p:spPr/>
        <p:txBody>
          <a:bodyPr/>
          <a:lstStyle/>
          <a:p>
            <a:r>
              <a:rPr lang="en-US" dirty="0"/>
              <a:t>9067248106</a:t>
            </a:r>
            <a:endParaRPr lang="ru-RU" dirty="0"/>
          </a:p>
        </p:txBody>
      </p:sp>
      <p:sp>
        <p:nvSpPr>
          <p:cNvPr id="6" name="Text Placeholder 5">
            <a:extLst>
              <a:ext uri="{FF2B5EF4-FFF2-40B4-BE49-F238E27FC236}">
                <a16:creationId xmlns:a16="http://schemas.microsoft.com/office/drawing/2014/main" xmlns="" id="{459230DA-C209-4406-A9FA-EE60A7827F74}"/>
              </a:ext>
            </a:extLst>
          </p:cNvPr>
          <p:cNvSpPr>
            <a:spLocks noGrp="1"/>
          </p:cNvSpPr>
          <p:nvPr>
            <p:ph type="body" sz="quarter" idx="19"/>
          </p:nvPr>
        </p:nvSpPr>
        <p:spPr/>
        <p:txBody>
          <a:bodyPr/>
          <a:lstStyle/>
          <a:p>
            <a:r>
              <a:rPr lang="en-US" dirty="0"/>
              <a:t>Email:</a:t>
            </a:r>
            <a:endParaRPr lang="ru-RU" dirty="0"/>
          </a:p>
        </p:txBody>
      </p:sp>
      <p:sp>
        <p:nvSpPr>
          <p:cNvPr id="7" name="Text Placeholder 6">
            <a:extLst>
              <a:ext uri="{FF2B5EF4-FFF2-40B4-BE49-F238E27FC236}">
                <a16:creationId xmlns:a16="http://schemas.microsoft.com/office/drawing/2014/main" xmlns="" id="{D10F5C8F-9E7F-4E64-9AF6-329D1654118B}"/>
              </a:ext>
            </a:extLst>
          </p:cNvPr>
          <p:cNvSpPr>
            <a:spLocks noGrp="1"/>
          </p:cNvSpPr>
          <p:nvPr>
            <p:ph type="body" sz="quarter" idx="20"/>
          </p:nvPr>
        </p:nvSpPr>
        <p:spPr/>
        <p:txBody>
          <a:bodyPr/>
          <a:lstStyle/>
          <a:p>
            <a:r>
              <a:rPr lang="en-US" sz="2000" dirty="0"/>
              <a:t>sandeshpol268@gmail.com</a:t>
            </a:r>
            <a:endParaRPr lang="ru-RU" sz="2000" dirty="0"/>
          </a:p>
          <a:p>
            <a:endParaRPr lang="ru-RU" sz="1200" dirty="0"/>
          </a:p>
        </p:txBody>
      </p:sp>
      <p:pic>
        <p:nvPicPr>
          <p:cNvPr id="10" name="Picture Placeholder 9" descr="artificial-intelligence_i1200.jpg"/>
          <p:cNvPicPr>
            <a:picLocks noGrp="1" noChangeAspect="1"/>
          </p:cNvPicPr>
          <p:nvPr>
            <p:ph type="pic" sz="quarter" idx="21"/>
          </p:nvPr>
        </p:nvPicPr>
        <p:blipFill>
          <a:blip r:embed="rId2"/>
          <a:srcRect l="18864" r="18864"/>
          <a:stretch>
            <a:fillRect/>
          </a:stretch>
        </p:blipFill>
        <p:spPr/>
      </p:pic>
    </p:spTree>
    <p:extLst>
      <p:ext uri="{BB962C8B-B14F-4D97-AF65-F5344CB8AC3E}">
        <p14:creationId xmlns:p14="http://schemas.microsoft.com/office/powerpoint/2010/main" val="1316663592"/>
      </p:ext>
    </p:extLst>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2"/>
                                        </p:tgtEl>
                                      </p:cBhvr>
                                    </p:animEffect>
                                    <p:anim calcmode="lin" valueType="num">
                                      <p:cBhvr>
                                        <p:cTn id="7" dur="1822" tmFilter="0,0; 0.14,0.31; 0.43,0.73; 0.71,0.91; 1.0,1.0">
                                          <p:stCondLst>
                                            <p:cond delay="0"/>
                                          </p:stCondLst>
                                        </p:cTn>
                                        <p:tgtEl>
                                          <p:spTgt spid="2"/>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2"/>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2"/>
                                        </p:tgtEl>
                                        <p:attrNameLst>
                                          <p:attrName>ppt_y</p:attrName>
                                        </p:attrNameLst>
                                      </p:cBhvr>
                                      <p:tavLst>
                                        <p:tav tm="0">
                                          <p:val>
                                            <p:strVal val="ppt_y"/>
                                          </p:val>
                                        </p:tav>
                                        <p:tav tm="100000">
                                          <p:val>
                                            <p:strVal val="ppt_y+ppt_h"/>
                                          </p:val>
                                        </p:tav>
                                      </p:tavLst>
                                    </p:anim>
                                    <p:animScale>
                                      <p:cBhvr>
                                        <p:cTn id="14" dur="26">
                                          <p:stCondLst>
                                            <p:cond delay="620"/>
                                          </p:stCondLst>
                                        </p:cTn>
                                        <p:tgtEl>
                                          <p:spTgt spid="2"/>
                                        </p:tgtEl>
                                      </p:cBhvr>
                                      <p:to x="100000" y="60000"/>
                                    </p:animScale>
                                    <p:animScale>
                                      <p:cBhvr>
                                        <p:cTn id="15" dur="166" decel="50000">
                                          <p:stCondLst>
                                            <p:cond delay="646"/>
                                          </p:stCondLst>
                                        </p:cTn>
                                        <p:tgtEl>
                                          <p:spTgt spid="2"/>
                                        </p:tgtEl>
                                      </p:cBhvr>
                                      <p:to x="100000" y="100000"/>
                                    </p:animScale>
                                    <p:animScale>
                                      <p:cBhvr>
                                        <p:cTn id="16" dur="26">
                                          <p:stCondLst>
                                            <p:cond delay="1312"/>
                                          </p:stCondLst>
                                        </p:cTn>
                                        <p:tgtEl>
                                          <p:spTgt spid="2"/>
                                        </p:tgtEl>
                                      </p:cBhvr>
                                      <p:to x="100000" y="80000"/>
                                    </p:animScale>
                                    <p:animScale>
                                      <p:cBhvr>
                                        <p:cTn id="17" dur="166" decel="50000">
                                          <p:stCondLst>
                                            <p:cond delay="1338"/>
                                          </p:stCondLst>
                                        </p:cTn>
                                        <p:tgtEl>
                                          <p:spTgt spid="2"/>
                                        </p:tgtEl>
                                      </p:cBhvr>
                                      <p:to x="100000" y="100000"/>
                                    </p:animScale>
                                    <p:animScale>
                                      <p:cBhvr>
                                        <p:cTn id="18" dur="26">
                                          <p:stCondLst>
                                            <p:cond delay="1642"/>
                                          </p:stCondLst>
                                        </p:cTn>
                                        <p:tgtEl>
                                          <p:spTgt spid="2"/>
                                        </p:tgtEl>
                                      </p:cBhvr>
                                      <p:to x="100000" y="90000"/>
                                    </p:animScale>
                                    <p:animScale>
                                      <p:cBhvr>
                                        <p:cTn id="19" dur="166" decel="50000">
                                          <p:stCondLst>
                                            <p:cond delay="1668"/>
                                          </p:stCondLst>
                                        </p:cTn>
                                        <p:tgtEl>
                                          <p:spTgt spid="2"/>
                                        </p:tgtEl>
                                      </p:cBhvr>
                                      <p:to x="100000" y="100000"/>
                                    </p:animScale>
                                    <p:animScale>
                                      <p:cBhvr>
                                        <p:cTn id="20" dur="26">
                                          <p:stCondLst>
                                            <p:cond delay="1808"/>
                                          </p:stCondLst>
                                        </p:cTn>
                                        <p:tgtEl>
                                          <p:spTgt spid="2"/>
                                        </p:tgtEl>
                                      </p:cBhvr>
                                      <p:to x="100000" y="95000"/>
                                    </p:animScale>
                                    <p:animScale>
                                      <p:cBhvr>
                                        <p:cTn id="21" dur="166" decel="50000">
                                          <p:stCondLst>
                                            <p:cond delay="1834"/>
                                          </p:stCondLst>
                                        </p:cTn>
                                        <p:tgtEl>
                                          <p:spTgt spid="2"/>
                                        </p:tgtEl>
                                      </p:cBhvr>
                                      <p:to x="100000" y="100000"/>
                                    </p:animScale>
                                    <p:set>
                                      <p:cBhvr>
                                        <p:cTn id="22"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EBC1A8D-E693-4704-8E11-5AAB4B40BAEF}"/>
              </a:ext>
            </a:extLst>
          </p:cNvPr>
          <p:cNvSpPr>
            <a:spLocks noGrp="1"/>
          </p:cNvSpPr>
          <p:nvPr>
            <p:ph type="title"/>
          </p:nvPr>
        </p:nvSpPr>
        <p:spPr>
          <a:xfrm>
            <a:off x="815855" y="895350"/>
            <a:ext cx="5099172" cy="1119188"/>
          </a:xfrm>
        </p:spPr>
        <p:txBody>
          <a:bodyPr>
            <a:normAutofit/>
          </a:bodyPr>
          <a:lstStyle/>
          <a:p>
            <a:r>
              <a:rPr lang="en-US" sz="3600" dirty="0"/>
              <a:t>Point to be discussed </a:t>
            </a:r>
            <a:endParaRPr lang="ru-RU" sz="3600" dirty="0"/>
          </a:p>
        </p:txBody>
      </p:sp>
      <p:sp>
        <p:nvSpPr>
          <p:cNvPr id="12" name="Slide Number Placeholder 11">
            <a:extLst>
              <a:ext uri="{FF2B5EF4-FFF2-40B4-BE49-F238E27FC236}">
                <a16:creationId xmlns:a16="http://schemas.microsoft.com/office/drawing/2014/main" xmlns="" id="{B5E4C005-CB50-4CBB-83F0-3393A7AC6211}"/>
              </a:ext>
            </a:extLst>
          </p:cNvPr>
          <p:cNvSpPr>
            <a:spLocks noGrp="1"/>
          </p:cNvSpPr>
          <p:nvPr>
            <p:ph type="sldNum" sz="quarter" idx="12"/>
          </p:nvPr>
        </p:nvSpPr>
        <p:spPr/>
        <p:txBody>
          <a:bodyPr/>
          <a:lstStyle/>
          <a:p>
            <a:fld id="{D495E168-DA5E-4888-8D8A-92B118324C14}" type="slidenum">
              <a:rPr lang="ru-RU" smtClean="0"/>
              <a:pPr/>
              <a:t>2</a:t>
            </a:fld>
            <a:endParaRPr lang="ru-RU" dirty="0"/>
          </a:p>
        </p:txBody>
      </p:sp>
      <p:pic>
        <p:nvPicPr>
          <p:cNvPr id="13" name="Picture Placeholder 12" descr="The-What-How-and-Why-of-Artificial-Intelligence-Machine-Learning.png"/>
          <p:cNvPicPr>
            <a:picLocks noGrp="1" noChangeAspect="1"/>
          </p:cNvPicPr>
          <p:nvPr>
            <p:ph type="pic" sz="quarter" idx="18"/>
          </p:nvPr>
        </p:nvPicPr>
        <p:blipFill>
          <a:blip r:embed="rId2"/>
          <a:stretch>
            <a:fillRect/>
          </a:stretch>
        </p:blipFill>
        <p:spPr>
          <a:xfrm>
            <a:off x="6157579" y="1483675"/>
            <a:ext cx="5649790" cy="3438427"/>
          </a:xfrm>
        </p:spPr>
      </p:pic>
      <p:graphicFrame>
        <p:nvGraphicFramePr>
          <p:cNvPr id="63" name="Diagram 62"/>
          <p:cNvGraphicFramePr/>
          <p:nvPr/>
        </p:nvGraphicFramePr>
        <p:xfrm>
          <a:off x="533401" y="2629841"/>
          <a:ext cx="5229227" cy="3437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7211883"/>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3">
                                            <p:graphicEl>
                                              <a:dgm id="{737EA27E-16C1-468C-8E0E-D7DFA89F8F41}"/>
                                            </p:graphicEl>
                                          </p:spTgt>
                                        </p:tgtEl>
                                        <p:attrNameLst>
                                          <p:attrName>style.visibility</p:attrName>
                                        </p:attrNameLst>
                                      </p:cBhvr>
                                      <p:to>
                                        <p:strVal val="visible"/>
                                      </p:to>
                                    </p:set>
                                    <p:animEffect transition="in" filter="wipe(down)">
                                      <p:cBhvr>
                                        <p:cTn id="7" dur="500"/>
                                        <p:tgtEl>
                                          <p:spTgt spid="63">
                                            <p:graphicEl>
                                              <a:dgm id="{737EA27E-16C1-468C-8E0E-D7DFA89F8F41}"/>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3">
                                            <p:graphicEl>
                                              <a:dgm id="{646F9388-75E9-4CB7-A8BB-B8D85FB9CA7B}"/>
                                            </p:graphicEl>
                                          </p:spTgt>
                                        </p:tgtEl>
                                        <p:attrNameLst>
                                          <p:attrName>style.visibility</p:attrName>
                                        </p:attrNameLst>
                                      </p:cBhvr>
                                      <p:to>
                                        <p:strVal val="visible"/>
                                      </p:to>
                                    </p:set>
                                    <p:animEffect transition="in" filter="wipe(down)">
                                      <p:cBhvr>
                                        <p:cTn id="10" dur="500"/>
                                        <p:tgtEl>
                                          <p:spTgt spid="63">
                                            <p:graphicEl>
                                              <a:dgm id="{646F9388-75E9-4CB7-A8BB-B8D85FB9CA7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3">
                                            <p:graphicEl>
                                              <a:dgm id="{358F9103-C9F2-4AF3-8B1A-41C99100CB64}"/>
                                            </p:graphicEl>
                                          </p:spTgt>
                                        </p:tgtEl>
                                        <p:attrNameLst>
                                          <p:attrName>style.visibility</p:attrName>
                                        </p:attrNameLst>
                                      </p:cBhvr>
                                      <p:to>
                                        <p:strVal val="visible"/>
                                      </p:to>
                                    </p:set>
                                    <p:animEffect transition="in" filter="wipe(down)">
                                      <p:cBhvr>
                                        <p:cTn id="15" dur="500"/>
                                        <p:tgtEl>
                                          <p:spTgt spid="63">
                                            <p:graphicEl>
                                              <a:dgm id="{358F9103-C9F2-4AF3-8B1A-41C99100CB64}"/>
                                            </p:graphic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3">
                                            <p:graphicEl>
                                              <a:dgm id="{E2403EC9-F035-4EA9-B4B7-A1D986960410}"/>
                                            </p:graphicEl>
                                          </p:spTgt>
                                        </p:tgtEl>
                                        <p:attrNameLst>
                                          <p:attrName>style.visibility</p:attrName>
                                        </p:attrNameLst>
                                      </p:cBhvr>
                                      <p:to>
                                        <p:strVal val="visible"/>
                                      </p:to>
                                    </p:set>
                                    <p:animEffect transition="in" filter="wipe(down)">
                                      <p:cBhvr>
                                        <p:cTn id="18" dur="500"/>
                                        <p:tgtEl>
                                          <p:spTgt spid="63">
                                            <p:graphicEl>
                                              <a:dgm id="{E2403EC9-F035-4EA9-B4B7-A1D986960410}"/>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3">
                                            <p:graphicEl>
                                              <a:dgm id="{B07881C8-FD30-433D-A038-B2016B768FD5}"/>
                                            </p:graphicEl>
                                          </p:spTgt>
                                        </p:tgtEl>
                                        <p:attrNameLst>
                                          <p:attrName>style.visibility</p:attrName>
                                        </p:attrNameLst>
                                      </p:cBhvr>
                                      <p:to>
                                        <p:strVal val="visible"/>
                                      </p:to>
                                    </p:set>
                                    <p:animEffect transition="in" filter="wipe(down)">
                                      <p:cBhvr>
                                        <p:cTn id="23" dur="500"/>
                                        <p:tgtEl>
                                          <p:spTgt spid="63">
                                            <p:graphicEl>
                                              <a:dgm id="{B07881C8-FD30-433D-A038-B2016B768FD5}"/>
                                            </p:graphic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63">
                                            <p:graphicEl>
                                              <a:dgm id="{8B2849FC-B72B-4C7D-A9F5-929C9EF7E97D}"/>
                                            </p:graphicEl>
                                          </p:spTgt>
                                        </p:tgtEl>
                                        <p:attrNameLst>
                                          <p:attrName>style.visibility</p:attrName>
                                        </p:attrNameLst>
                                      </p:cBhvr>
                                      <p:to>
                                        <p:strVal val="visible"/>
                                      </p:to>
                                    </p:set>
                                    <p:animEffect transition="in" filter="wipe(down)">
                                      <p:cBhvr>
                                        <p:cTn id="26" dur="500"/>
                                        <p:tgtEl>
                                          <p:spTgt spid="63">
                                            <p:graphicEl>
                                              <a:dgm id="{8B2849FC-B72B-4C7D-A9F5-929C9EF7E97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3">
                                            <p:graphicEl>
                                              <a:dgm id="{794CA1E4-51E6-4385-99AE-BFF6267F824D}"/>
                                            </p:graphicEl>
                                          </p:spTgt>
                                        </p:tgtEl>
                                        <p:attrNameLst>
                                          <p:attrName>style.visibility</p:attrName>
                                        </p:attrNameLst>
                                      </p:cBhvr>
                                      <p:to>
                                        <p:strVal val="visible"/>
                                      </p:to>
                                    </p:set>
                                    <p:animEffect transition="in" filter="wipe(down)">
                                      <p:cBhvr>
                                        <p:cTn id="31" dur="500"/>
                                        <p:tgtEl>
                                          <p:spTgt spid="63">
                                            <p:graphicEl>
                                              <a:dgm id="{794CA1E4-51E6-4385-99AE-BFF6267F824D}"/>
                                            </p:graphic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63">
                                            <p:graphicEl>
                                              <a:dgm id="{5B67C494-0283-4757-8C94-B20994C71FE8}"/>
                                            </p:graphicEl>
                                          </p:spTgt>
                                        </p:tgtEl>
                                        <p:attrNameLst>
                                          <p:attrName>style.visibility</p:attrName>
                                        </p:attrNameLst>
                                      </p:cBhvr>
                                      <p:to>
                                        <p:strVal val="visible"/>
                                      </p:to>
                                    </p:set>
                                    <p:animEffect transition="in" filter="wipe(down)">
                                      <p:cBhvr>
                                        <p:cTn id="34" dur="500"/>
                                        <p:tgtEl>
                                          <p:spTgt spid="63">
                                            <p:graphicEl>
                                              <a:dgm id="{5B67C494-0283-4757-8C94-B20994C71FE8}"/>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63">
                                            <p:graphicEl>
                                              <a:dgm id="{ABDC8ACD-A1B4-465A-98B2-E92F31E416E9}"/>
                                            </p:graphicEl>
                                          </p:spTgt>
                                        </p:tgtEl>
                                        <p:attrNameLst>
                                          <p:attrName>style.visibility</p:attrName>
                                        </p:attrNameLst>
                                      </p:cBhvr>
                                      <p:to>
                                        <p:strVal val="visible"/>
                                      </p:to>
                                    </p:set>
                                    <p:animEffect transition="in" filter="wipe(down)">
                                      <p:cBhvr>
                                        <p:cTn id="39" dur="500"/>
                                        <p:tgtEl>
                                          <p:spTgt spid="63">
                                            <p:graphicEl>
                                              <a:dgm id="{ABDC8ACD-A1B4-465A-98B2-E92F31E416E9}"/>
                                            </p:graphicEl>
                                          </p:spTgt>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3">
                                            <p:graphicEl>
                                              <a:dgm id="{957232CD-1A70-4ADB-9266-62B2EF08D04C}"/>
                                            </p:graphicEl>
                                          </p:spTgt>
                                        </p:tgtEl>
                                        <p:attrNameLst>
                                          <p:attrName>style.visibility</p:attrName>
                                        </p:attrNameLst>
                                      </p:cBhvr>
                                      <p:to>
                                        <p:strVal val="visible"/>
                                      </p:to>
                                    </p:set>
                                    <p:animEffect transition="in" filter="wipe(down)">
                                      <p:cBhvr>
                                        <p:cTn id="42" dur="500"/>
                                        <p:tgtEl>
                                          <p:spTgt spid="63">
                                            <p:graphicEl>
                                              <a:dgm id="{957232CD-1A70-4ADB-9266-62B2EF08D04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3"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F79B87-4AA7-436A-A28E-213168C1C67B}"/>
              </a:ext>
            </a:extLst>
          </p:cNvPr>
          <p:cNvSpPr>
            <a:spLocks noGrp="1"/>
          </p:cNvSpPr>
          <p:nvPr>
            <p:ph type="title"/>
          </p:nvPr>
        </p:nvSpPr>
        <p:spPr>
          <a:xfrm>
            <a:off x="863481" y="1069975"/>
            <a:ext cx="3203697" cy="782638"/>
          </a:xfrm>
        </p:spPr>
        <p:txBody>
          <a:bodyPr>
            <a:noAutofit/>
          </a:bodyPr>
          <a:lstStyle/>
          <a:p>
            <a:pPr lvl="0"/>
            <a:r>
              <a:rPr lang="en-US" sz="2800" dirty="0"/>
              <a:t>What is Artificial Intelligence</a:t>
            </a:r>
          </a:p>
        </p:txBody>
      </p:sp>
      <p:sp>
        <p:nvSpPr>
          <p:cNvPr id="25" name="Text Placeholder 24">
            <a:extLst>
              <a:ext uri="{FF2B5EF4-FFF2-40B4-BE49-F238E27FC236}">
                <a16:creationId xmlns:a16="http://schemas.microsoft.com/office/drawing/2014/main" xmlns="" id="{37B0312A-C970-4CA1-A36F-1BB0C930FBEF}"/>
              </a:ext>
            </a:extLst>
          </p:cNvPr>
          <p:cNvSpPr>
            <a:spLocks noGrp="1"/>
          </p:cNvSpPr>
          <p:nvPr>
            <p:ph type="body" sz="quarter" idx="17"/>
          </p:nvPr>
        </p:nvSpPr>
        <p:spPr>
          <a:xfrm>
            <a:off x="782542" y="2289000"/>
            <a:ext cx="4583113" cy="3426000"/>
          </a:xfrm>
        </p:spPr>
        <p:txBody>
          <a:bodyPr>
            <a:noAutofit/>
          </a:bodyPr>
          <a:lstStyle/>
          <a:p>
            <a:pPr>
              <a:lnSpc>
                <a:spcPct val="100000"/>
              </a:lnSpc>
              <a:buFont typeface="Arial" pitchFamily="34" charset="0"/>
              <a:buChar char="•"/>
            </a:pPr>
            <a:r>
              <a:rPr lang="en-US" sz="1600" b="1" dirty="0">
                <a:solidFill>
                  <a:schemeClr val="accent3">
                    <a:lumMod val="50000"/>
                  </a:schemeClr>
                </a:solidFill>
                <a:latin typeface="Bell MT" pitchFamily="18" charset="0"/>
              </a:rPr>
              <a:t>AI is the ability of the machines or computer program To carry out tasks that requires human beings to use their  intelligence</a:t>
            </a:r>
          </a:p>
          <a:p>
            <a:pPr>
              <a:lnSpc>
                <a:spcPct val="100000"/>
              </a:lnSpc>
              <a:buFont typeface="Arial" pitchFamily="34" charset="0"/>
              <a:buChar char="•"/>
            </a:pPr>
            <a:r>
              <a:rPr lang="en-US" sz="1600" b="1" dirty="0">
                <a:solidFill>
                  <a:schemeClr val="accent3">
                    <a:lumMod val="50000"/>
                  </a:schemeClr>
                </a:solidFill>
                <a:latin typeface="Bell MT" pitchFamily="18" charset="0"/>
              </a:rPr>
              <a:t>Artificial intelligence</a:t>
            </a:r>
            <a:r>
              <a:rPr lang="en-US" sz="1600" dirty="0">
                <a:solidFill>
                  <a:schemeClr val="accent3">
                    <a:lumMod val="50000"/>
                  </a:schemeClr>
                </a:solidFill>
                <a:latin typeface="Bell MT" pitchFamily="18" charset="0"/>
              </a:rPr>
              <a:t> </a:t>
            </a:r>
            <a:r>
              <a:rPr lang="en-US" sz="1600" b="1" dirty="0">
                <a:solidFill>
                  <a:schemeClr val="accent3">
                    <a:lumMod val="50000"/>
                  </a:schemeClr>
                </a:solidFill>
                <a:latin typeface="Bell MT" pitchFamily="18" charset="0"/>
              </a:rPr>
              <a:t>is the ability of a </a:t>
            </a:r>
            <a:r>
              <a:rPr lang="en-US" sz="1600" b="1" dirty="0">
                <a:solidFill>
                  <a:schemeClr val="accent3">
                    <a:lumMod val="50000"/>
                  </a:schemeClr>
                </a:solidFill>
                <a:latin typeface="Bell MT" pitchFamily="18" charset="0"/>
                <a:hlinkClick r:id="rId2" tooltip="Computer program"/>
              </a:rPr>
              <a:t>computer program</a:t>
            </a:r>
            <a:r>
              <a:rPr lang="en-US" sz="1600" b="1" dirty="0">
                <a:solidFill>
                  <a:schemeClr val="accent3">
                    <a:lumMod val="50000"/>
                  </a:schemeClr>
                </a:solidFill>
                <a:latin typeface="Bell MT" pitchFamily="18" charset="0"/>
              </a:rPr>
              <a:t> or a </a:t>
            </a:r>
            <a:r>
              <a:rPr lang="en-US" sz="1600" b="1" dirty="0">
                <a:solidFill>
                  <a:schemeClr val="accent3">
                    <a:lumMod val="50000"/>
                  </a:schemeClr>
                </a:solidFill>
                <a:latin typeface="Bell MT" pitchFamily="18" charset="0"/>
                <a:hlinkClick r:id="rId3" tooltip="Machine"/>
              </a:rPr>
              <a:t>machine</a:t>
            </a:r>
            <a:r>
              <a:rPr lang="en-US" sz="1600" b="1" dirty="0">
                <a:solidFill>
                  <a:schemeClr val="accent3">
                    <a:lumMod val="50000"/>
                  </a:schemeClr>
                </a:solidFill>
                <a:latin typeface="Bell MT" pitchFamily="18" charset="0"/>
              </a:rPr>
              <a:t> to think and learn.</a:t>
            </a:r>
          </a:p>
          <a:p>
            <a:pPr>
              <a:lnSpc>
                <a:spcPct val="100000"/>
              </a:lnSpc>
              <a:buFont typeface="Arial" pitchFamily="34" charset="0"/>
              <a:buChar char="•"/>
            </a:pPr>
            <a:r>
              <a:rPr lang="en-US" sz="1600" b="1" dirty="0">
                <a:solidFill>
                  <a:schemeClr val="accent3">
                    <a:lumMod val="50000"/>
                  </a:schemeClr>
                </a:solidFill>
                <a:latin typeface="Bell MT" pitchFamily="18" charset="0"/>
              </a:rPr>
              <a:t>AI research really started with a conference at </a:t>
            </a:r>
            <a:r>
              <a:rPr lang="en-US" sz="1600" b="1" dirty="0">
                <a:solidFill>
                  <a:schemeClr val="accent3">
                    <a:lumMod val="50000"/>
                  </a:schemeClr>
                </a:solidFill>
                <a:latin typeface="Bell MT" pitchFamily="18" charset="0"/>
                <a:hlinkClick r:id="rId4" tooltip="Dartmouth College"/>
              </a:rPr>
              <a:t>Dartmouth College</a:t>
            </a:r>
            <a:r>
              <a:rPr lang="en-US" sz="1600" b="1" dirty="0">
                <a:solidFill>
                  <a:schemeClr val="accent3">
                    <a:lumMod val="50000"/>
                  </a:schemeClr>
                </a:solidFill>
                <a:latin typeface="Bell MT" pitchFamily="18" charset="0"/>
              </a:rPr>
              <a:t> in 1956.</a:t>
            </a:r>
            <a:r>
              <a:rPr lang="en-US" sz="1600" dirty="0">
                <a:latin typeface="Bell MT" pitchFamily="18" charset="0"/>
              </a:rPr>
              <a:t> </a:t>
            </a:r>
            <a:endParaRPr lang="en-US" sz="1600" b="1" dirty="0">
              <a:solidFill>
                <a:schemeClr val="accent3">
                  <a:lumMod val="50000"/>
                </a:schemeClr>
              </a:solidFill>
              <a:latin typeface="Bell MT" pitchFamily="18" charset="0"/>
            </a:endParaRPr>
          </a:p>
          <a:p>
            <a:pPr lvl="0">
              <a:lnSpc>
                <a:spcPct val="100000"/>
              </a:lnSpc>
              <a:buFont typeface="Arial" pitchFamily="34" charset="0"/>
              <a:buChar char="•"/>
            </a:pPr>
            <a:r>
              <a:rPr lang="en-US" sz="1600" b="1" dirty="0">
                <a:solidFill>
                  <a:schemeClr val="accent3">
                    <a:lumMod val="50000"/>
                  </a:schemeClr>
                </a:solidFill>
                <a:latin typeface="Bell MT" pitchFamily="18" charset="0"/>
              </a:rPr>
              <a:t>  The teams Machine Learning and Deep Learning is sub set of Artificial Intelligence</a:t>
            </a:r>
          </a:p>
          <a:p>
            <a:endParaRPr lang="en-US" sz="1600" b="1" dirty="0">
              <a:solidFill>
                <a:schemeClr val="accent3">
                  <a:lumMod val="50000"/>
                </a:schemeClr>
              </a:solidFill>
              <a:latin typeface="Bell MT" pitchFamily="18" charset="0"/>
            </a:endParaRPr>
          </a:p>
          <a:p>
            <a:endParaRPr lang="en-US" sz="1600" b="1" dirty="0">
              <a:solidFill>
                <a:schemeClr val="accent3">
                  <a:lumMod val="50000"/>
                </a:schemeClr>
              </a:solidFill>
              <a:latin typeface="Bell MT" pitchFamily="18" charset="0"/>
            </a:endParaRPr>
          </a:p>
        </p:txBody>
      </p:sp>
      <p:sp>
        <p:nvSpPr>
          <p:cNvPr id="4" name="Slide Number Placeholder 3">
            <a:extLst>
              <a:ext uri="{FF2B5EF4-FFF2-40B4-BE49-F238E27FC236}">
                <a16:creationId xmlns:a16="http://schemas.microsoft.com/office/drawing/2014/main" xmlns="" id="{9DFFC05B-6738-42DC-8BE6-C9279D17A4F6}"/>
              </a:ext>
            </a:extLst>
          </p:cNvPr>
          <p:cNvSpPr>
            <a:spLocks noGrp="1"/>
          </p:cNvSpPr>
          <p:nvPr>
            <p:ph type="sldNum" sz="quarter" idx="12"/>
          </p:nvPr>
        </p:nvSpPr>
        <p:spPr/>
        <p:txBody>
          <a:bodyPr/>
          <a:lstStyle/>
          <a:p>
            <a:fld id="{D495E168-DA5E-4888-8D8A-92B118324C14}" type="slidenum">
              <a:rPr lang="ru-RU" smtClean="0"/>
              <a:pPr/>
              <a:t>3</a:t>
            </a:fld>
            <a:endParaRPr lang="ru-RU" dirty="0"/>
          </a:p>
        </p:txBody>
      </p:sp>
      <p:pic>
        <p:nvPicPr>
          <p:cNvPr id="11" name="Picture Placeholder 10" descr="from-diagnosis-to-treatment-from-prevention-to-therapeutics-artificial-intelligence-has-made-many-things-possible-which-had-been-absolutely-unachievable-before-.jpg"/>
          <p:cNvPicPr>
            <a:picLocks noGrp="1" noChangeAspect="1"/>
          </p:cNvPicPr>
          <p:nvPr>
            <p:ph type="pic" sz="quarter" idx="18"/>
          </p:nvPr>
        </p:nvPicPr>
        <p:blipFill>
          <a:blip r:embed="rId5"/>
          <a:srcRect t="14302" b="14302"/>
          <a:stretch>
            <a:fillRect/>
          </a:stretch>
        </p:blipFill>
        <p:spPr/>
      </p:pic>
    </p:spTree>
    <p:extLst>
      <p:ext uri="{BB962C8B-B14F-4D97-AF65-F5344CB8AC3E}">
        <p14:creationId xmlns:p14="http://schemas.microsoft.com/office/powerpoint/2010/main" val="202353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additive="base">
                                        <p:cTn id="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
                                            <p:txEl>
                                              <p:pRg st="1" end="1"/>
                                            </p:txEl>
                                          </p:spTgt>
                                        </p:tgtEl>
                                        <p:attrNameLst>
                                          <p:attrName>style.visibility</p:attrName>
                                        </p:attrNameLst>
                                      </p:cBhvr>
                                      <p:to>
                                        <p:strVal val="visible"/>
                                      </p:to>
                                    </p:set>
                                    <p:anim calcmode="lin" valueType="num">
                                      <p:cBhvr additive="base">
                                        <p:cTn id="13" dur="500" fill="hold"/>
                                        <p:tgtEl>
                                          <p:spTgt spid="2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
                                            <p:txEl>
                                              <p:pRg st="2" end="2"/>
                                            </p:txEl>
                                          </p:spTgt>
                                        </p:tgtEl>
                                        <p:attrNameLst>
                                          <p:attrName>style.visibility</p:attrName>
                                        </p:attrNameLst>
                                      </p:cBhvr>
                                      <p:to>
                                        <p:strVal val="visible"/>
                                      </p:to>
                                    </p:set>
                                    <p:anim calcmode="lin" valueType="num">
                                      <p:cBhvr additive="base">
                                        <p:cTn id="19" dur="500" fill="hold"/>
                                        <p:tgtEl>
                                          <p:spTgt spid="2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
                                            <p:txEl>
                                              <p:pRg st="3" end="3"/>
                                            </p:txEl>
                                          </p:spTgt>
                                        </p:tgtEl>
                                        <p:attrNameLst>
                                          <p:attrName>style.visibility</p:attrName>
                                        </p:attrNameLst>
                                      </p:cBhvr>
                                      <p:to>
                                        <p:strVal val="visible"/>
                                      </p:to>
                                    </p:set>
                                    <p:anim calcmode="lin" valueType="num">
                                      <p:cBhvr additive="base">
                                        <p:cTn id="25" dur="500" fill="hold"/>
                                        <p:tgtEl>
                                          <p:spTgt spid="2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DFFC05B-6738-42DC-8BE6-C9279D17A4F6}"/>
              </a:ext>
            </a:extLst>
          </p:cNvPr>
          <p:cNvSpPr>
            <a:spLocks noGrp="1"/>
          </p:cNvSpPr>
          <p:nvPr>
            <p:ph type="sldNum" sz="quarter" idx="12"/>
          </p:nvPr>
        </p:nvSpPr>
        <p:spPr/>
        <p:txBody>
          <a:bodyPr/>
          <a:lstStyle/>
          <a:p>
            <a:fld id="{D495E168-DA5E-4888-8D8A-92B118324C14}" type="slidenum">
              <a:rPr lang="ru-RU" smtClean="0"/>
              <a:pPr/>
              <a:t>4</a:t>
            </a:fld>
            <a:endParaRPr lang="ru-RU" dirty="0"/>
          </a:p>
        </p:txBody>
      </p:sp>
      <p:sp>
        <p:nvSpPr>
          <p:cNvPr id="2" name="Title 1">
            <a:extLst>
              <a:ext uri="{FF2B5EF4-FFF2-40B4-BE49-F238E27FC236}">
                <a16:creationId xmlns:a16="http://schemas.microsoft.com/office/drawing/2014/main" xmlns="" id="{64F79B87-4AA7-436A-A28E-213168C1C67B}"/>
              </a:ext>
            </a:extLst>
          </p:cNvPr>
          <p:cNvSpPr>
            <a:spLocks noGrp="1"/>
          </p:cNvSpPr>
          <p:nvPr>
            <p:ph type="title"/>
          </p:nvPr>
        </p:nvSpPr>
        <p:spPr/>
        <p:txBody>
          <a:bodyPr>
            <a:noAutofit/>
          </a:bodyPr>
          <a:lstStyle/>
          <a:p>
            <a:pPr lvl="0"/>
            <a:r>
              <a:rPr lang="en-US" sz="2800" dirty="0"/>
              <a:t>Classification of artificial intelligence</a:t>
            </a:r>
          </a:p>
        </p:txBody>
      </p:sp>
      <p:pic>
        <p:nvPicPr>
          <p:cNvPr id="10" name="Picture 9" descr="1.jpg"/>
          <p:cNvPicPr>
            <a:picLocks noChangeAspect="1"/>
          </p:cNvPicPr>
          <p:nvPr/>
        </p:nvPicPr>
        <p:blipFill>
          <a:blip r:embed="rId2"/>
          <a:stretch>
            <a:fillRect/>
          </a:stretch>
        </p:blipFill>
        <p:spPr>
          <a:xfrm>
            <a:off x="1223963" y="1933575"/>
            <a:ext cx="9565224" cy="3990975"/>
          </a:xfrm>
          <a:prstGeom prst="rect">
            <a:avLst/>
          </a:prstGeom>
        </p:spPr>
      </p:pic>
    </p:spTree>
    <p:extLst>
      <p:ext uri="{BB962C8B-B14F-4D97-AF65-F5344CB8AC3E}">
        <p14:creationId xmlns:p14="http://schemas.microsoft.com/office/powerpoint/2010/main" val="20235355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38EE8B-1608-4FFC-96B5-595AB97B845A}"/>
              </a:ext>
            </a:extLst>
          </p:cNvPr>
          <p:cNvSpPr>
            <a:spLocks noGrp="1"/>
          </p:cNvSpPr>
          <p:nvPr>
            <p:ph type="title"/>
          </p:nvPr>
        </p:nvSpPr>
        <p:spPr>
          <a:xfrm>
            <a:off x="811746" y="2134679"/>
            <a:ext cx="4417481" cy="676275"/>
          </a:xfrm>
        </p:spPr>
        <p:txBody>
          <a:bodyPr>
            <a:noAutofit/>
          </a:bodyPr>
          <a:lstStyle/>
          <a:p>
            <a:r>
              <a:rPr lang="en-US" sz="2800" dirty="0"/>
              <a:t>Major Artificial Intelligence techniques </a:t>
            </a:r>
            <a:endParaRPr lang="ru-RU" sz="2800" dirty="0"/>
          </a:p>
        </p:txBody>
      </p:sp>
      <p:sp>
        <p:nvSpPr>
          <p:cNvPr id="7" name="Slide Number Placeholder 6">
            <a:extLst>
              <a:ext uri="{FF2B5EF4-FFF2-40B4-BE49-F238E27FC236}">
                <a16:creationId xmlns:a16="http://schemas.microsoft.com/office/drawing/2014/main" xmlns="" id="{2E6A3C64-206A-47DC-8E31-F719E356D26D}"/>
              </a:ext>
            </a:extLst>
          </p:cNvPr>
          <p:cNvSpPr>
            <a:spLocks noGrp="1"/>
          </p:cNvSpPr>
          <p:nvPr>
            <p:ph type="sldNum" sz="quarter" idx="12"/>
          </p:nvPr>
        </p:nvSpPr>
        <p:spPr/>
        <p:txBody>
          <a:bodyPr/>
          <a:lstStyle/>
          <a:p>
            <a:fld id="{D495E168-DA5E-4888-8D8A-92B118324C14}" type="slidenum">
              <a:rPr lang="ru-RU" smtClean="0"/>
              <a:pPr/>
              <a:t>5</a:t>
            </a:fld>
            <a:endParaRPr lang="ru-RU" dirty="0"/>
          </a:p>
        </p:txBody>
      </p:sp>
      <p:graphicFrame>
        <p:nvGraphicFramePr>
          <p:cNvPr id="12" name="Diagram 11"/>
          <p:cNvGraphicFramePr/>
          <p:nvPr/>
        </p:nvGraphicFramePr>
        <p:xfrm>
          <a:off x="5476878" y="2085975"/>
          <a:ext cx="4752975" cy="2952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6898593"/>
      </p:ext>
    </p:extLst>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graphicEl>
                                              <a:dgm id="{13F04E64-5127-44F4-926E-E13E599FB185}"/>
                                            </p:graphicEl>
                                          </p:spTgt>
                                        </p:tgtEl>
                                        <p:attrNameLst>
                                          <p:attrName>style.visibility</p:attrName>
                                        </p:attrNameLst>
                                      </p:cBhvr>
                                      <p:to>
                                        <p:strVal val="visible"/>
                                      </p:to>
                                    </p:set>
                                    <p:anim calcmode="lin" valueType="num">
                                      <p:cBhvr additive="base">
                                        <p:cTn id="7" dur="500" fill="hold"/>
                                        <p:tgtEl>
                                          <p:spTgt spid="12">
                                            <p:graphicEl>
                                              <a:dgm id="{13F04E64-5127-44F4-926E-E13E599FB185}"/>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graphicEl>
                                              <a:dgm id="{13F04E64-5127-44F4-926E-E13E599FB185}"/>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graphicEl>
                                              <a:dgm id="{17DBE483-593C-4AE6-8E08-0994B17D9C4C}"/>
                                            </p:graphicEl>
                                          </p:spTgt>
                                        </p:tgtEl>
                                        <p:attrNameLst>
                                          <p:attrName>style.visibility</p:attrName>
                                        </p:attrNameLst>
                                      </p:cBhvr>
                                      <p:to>
                                        <p:strVal val="visible"/>
                                      </p:to>
                                    </p:set>
                                    <p:anim calcmode="lin" valueType="num">
                                      <p:cBhvr additive="base">
                                        <p:cTn id="13" dur="500" fill="hold"/>
                                        <p:tgtEl>
                                          <p:spTgt spid="12">
                                            <p:graphicEl>
                                              <a:dgm id="{17DBE483-593C-4AE6-8E08-0994B17D9C4C}"/>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graphicEl>
                                              <a:dgm id="{17DBE483-593C-4AE6-8E08-0994B17D9C4C}"/>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graphicEl>
                                              <a:dgm id="{C6FE60D8-9F1A-4B23-9E2A-1B9BB711E3A5}"/>
                                            </p:graphicEl>
                                          </p:spTgt>
                                        </p:tgtEl>
                                        <p:attrNameLst>
                                          <p:attrName>style.visibility</p:attrName>
                                        </p:attrNameLst>
                                      </p:cBhvr>
                                      <p:to>
                                        <p:strVal val="visible"/>
                                      </p:to>
                                    </p:set>
                                    <p:anim calcmode="lin" valueType="num">
                                      <p:cBhvr additive="base">
                                        <p:cTn id="19" dur="500" fill="hold"/>
                                        <p:tgtEl>
                                          <p:spTgt spid="12">
                                            <p:graphicEl>
                                              <a:dgm id="{C6FE60D8-9F1A-4B23-9E2A-1B9BB711E3A5}"/>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graphicEl>
                                              <a:dgm id="{C6FE60D8-9F1A-4B23-9E2A-1B9BB711E3A5}"/>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trongestChessAIStockfish_featured-894x488-66f0e8380f13218467a4b3f0725a5441.png"/>
          <p:cNvPicPr>
            <a:picLocks noGrp="1" noChangeAspect="1"/>
          </p:cNvPicPr>
          <p:nvPr>
            <p:ph type="pic" idx="1"/>
          </p:nvPr>
        </p:nvPicPr>
        <p:blipFill>
          <a:blip r:embed="rId2"/>
          <a:srcRect l="11387" r="11387"/>
          <a:stretch>
            <a:fillRect/>
          </a:stretch>
        </p:blipFill>
        <p:spPr/>
      </p:pic>
      <p:sp>
        <p:nvSpPr>
          <p:cNvPr id="7" name="Slide Number Placeholder 6">
            <a:extLst>
              <a:ext uri="{FF2B5EF4-FFF2-40B4-BE49-F238E27FC236}">
                <a16:creationId xmlns:a16="http://schemas.microsoft.com/office/drawing/2014/main" xmlns="" id="{2E6A3C64-206A-47DC-8E31-F719E356D26D}"/>
              </a:ext>
            </a:extLst>
          </p:cNvPr>
          <p:cNvSpPr>
            <a:spLocks noGrp="1"/>
          </p:cNvSpPr>
          <p:nvPr>
            <p:ph type="sldNum" sz="quarter" idx="12"/>
          </p:nvPr>
        </p:nvSpPr>
        <p:spPr/>
        <p:txBody>
          <a:bodyPr/>
          <a:lstStyle/>
          <a:p>
            <a:fld id="{D495E168-DA5E-4888-8D8A-92B118324C14}" type="slidenum">
              <a:rPr lang="ru-RU" smtClean="0"/>
              <a:pPr/>
              <a:t>6</a:t>
            </a:fld>
            <a:endParaRPr lang="ru-RU" dirty="0"/>
          </a:p>
        </p:txBody>
      </p:sp>
      <p:sp>
        <p:nvSpPr>
          <p:cNvPr id="2" name="Title 1">
            <a:extLst>
              <a:ext uri="{FF2B5EF4-FFF2-40B4-BE49-F238E27FC236}">
                <a16:creationId xmlns:a16="http://schemas.microsoft.com/office/drawing/2014/main" xmlns="" id="{1E38EE8B-1608-4FFC-96B5-595AB97B845A}"/>
              </a:ext>
            </a:extLst>
          </p:cNvPr>
          <p:cNvSpPr>
            <a:spLocks noGrp="1"/>
          </p:cNvSpPr>
          <p:nvPr>
            <p:ph type="title"/>
          </p:nvPr>
        </p:nvSpPr>
        <p:spPr/>
        <p:txBody>
          <a:bodyPr>
            <a:noAutofit/>
          </a:bodyPr>
          <a:lstStyle/>
          <a:p>
            <a:pPr lvl="0"/>
            <a:r>
              <a:rPr lang="en-US" sz="2800" dirty="0"/>
              <a:t>Rules and logic base approach</a:t>
            </a:r>
          </a:p>
        </p:txBody>
      </p:sp>
      <p:sp>
        <p:nvSpPr>
          <p:cNvPr id="6" name="Text Placeholder 5"/>
          <p:cNvSpPr>
            <a:spLocks noGrp="1"/>
          </p:cNvSpPr>
          <p:nvPr>
            <p:ph type="body" sz="half" idx="2"/>
          </p:nvPr>
        </p:nvSpPr>
        <p:spPr/>
        <p:txBody>
          <a:bodyPr/>
          <a:lstStyle/>
          <a:p>
            <a:pPr>
              <a:buFont typeface="Arial" pitchFamily="34" charset="0"/>
              <a:buChar char="•"/>
            </a:pPr>
            <a:r>
              <a:rPr lang="en-US" b="1" dirty="0">
                <a:solidFill>
                  <a:schemeClr val="tx1"/>
                </a:solidFill>
                <a:latin typeface="Bell MT" pitchFamily="18" charset="0"/>
              </a:rPr>
              <a:t> In </a:t>
            </a:r>
            <a:r>
              <a:rPr lang="en-US" b="1" dirty="0">
                <a:solidFill>
                  <a:schemeClr val="tx1"/>
                </a:solidFill>
                <a:latin typeface="Bell MT" pitchFamily="18" charset="0"/>
                <a:hlinkClick r:id="rId3" tooltip="Computer science"/>
              </a:rPr>
              <a:t>computer science</a:t>
            </a:r>
            <a:r>
              <a:rPr lang="en-US" b="1" dirty="0">
                <a:solidFill>
                  <a:schemeClr val="tx1"/>
                </a:solidFill>
                <a:latin typeface="Bell MT" pitchFamily="18" charset="0"/>
              </a:rPr>
              <a:t>, a rule-based system is used to store and manipulate knowledge to interpret information in a useful way. It is often used in </a:t>
            </a:r>
            <a:r>
              <a:rPr lang="en-US" b="1" dirty="0">
                <a:solidFill>
                  <a:schemeClr val="tx1"/>
                </a:solidFill>
                <a:latin typeface="Bell MT" pitchFamily="18" charset="0"/>
                <a:hlinkClick r:id="rId4" tooltip="Artificial intelligence"/>
              </a:rPr>
              <a:t>artificial intelligence</a:t>
            </a:r>
            <a:r>
              <a:rPr lang="en-US" b="1" dirty="0">
                <a:solidFill>
                  <a:schemeClr val="tx1"/>
                </a:solidFill>
                <a:latin typeface="Bell MT" pitchFamily="18" charset="0"/>
              </a:rPr>
              <a:t> applications and research</a:t>
            </a:r>
          </a:p>
          <a:p>
            <a:pPr>
              <a:buFont typeface="Arial" pitchFamily="34" charset="0"/>
              <a:buChar char="•"/>
            </a:pPr>
            <a:endParaRPr lang="en-US" b="1" dirty="0">
              <a:solidFill>
                <a:schemeClr val="tx1"/>
              </a:solidFill>
              <a:latin typeface="Bell MT" pitchFamily="18" charset="0"/>
            </a:endParaRPr>
          </a:p>
          <a:p>
            <a:pPr>
              <a:buFont typeface="Wingdings" pitchFamily="2" charset="2"/>
              <a:buChar char="v"/>
            </a:pPr>
            <a:r>
              <a:rPr lang="en-US" dirty="0">
                <a:solidFill>
                  <a:schemeClr val="accent3">
                    <a:lumMod val="50000"/>
                  </a:schemeClr>
                </a:solidFill>
              </a:rPr>
              <a:t> Applications</a:t>
            </a:r>
            <a:endParaRPr lang="en-US" b="1" dirty="0">
              <a:solidFill>
                <a:schemeClr val="tx1"/>
              </a:solidFill>
              <a:latin typeface="Bell MT" pitchFamily="18" charset="0"/>
            </a:endParaRPr>
          </a:p>
          <a:p>
            <a:pPr marL="342900" indent="-342900">
              <a:buFont typeface="+mj-lt"/>
              <a:buAutoNum type="arabicPeriod"/>
            </a:pPr>
            <a:r>
              <a:rPr lang="en-US" b="1" dirty="0">
                <a:solidFill>
                  <a:schemeClr val="tx1"/>
                </a:solidFill>
                <a:latin typeface="Bell MT" pitchFamily="18" charset="0"/>
              </a:rPr>
              <a:t>an expert system might help a doctor choose the correct diagnosis based on a cluster of symptoms,</a:t>
            </a:r>
            <a:endParaRPr lang="en-US" dirty="0"/>
          </a:p>
          <a:p>
            <a:pPr marL="342900" indent="-342900"/>
            <a:r>
              <a:rPr lang="en-US" dirty="0">
                <a:solidFill>
                  <a:schemeClr val="tx1"/>
                </a:solidFill>
                <a:latin typeface="Bell MT" pitchFamily="18" charset="0"/>
              </a:rPr>
              <a:t>2</a:t>
            </a:r>
            <a:r>
              <a:rPr lang="en-US" dirty="0"/>
              <a:t>. </a:t>
            </a:r>
            <a:r>
              <a:rPr lang="en-US" b="1" dirty="0">
                <a:solidFill>
                  <a:schemeClr val="tx1"/>
                </a:solidFill>
                <a:latin typeface="Bell MT" pitchFamily="18" charset="0"/>
              </a:rPr>
              <a:t>select tactical moves to play a game.</a:t>
            </a:r>
          </a:p>
        </p:txBody>
      </p:sp>
    </p:spTree>
    <p:extLst>
      <p:ext uri="{BB962C8B-B14F-4D97-AF65-F5344CB8AC3E}">
        <p14:creationId xmlns:p14="http://schemas.microsoft.com/office/powerpoint/2010/main" val="3066898593"/>
      </p:ext>
    </p:extLst>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anim calcmode="lin" valueType="num">
                                      <p:cBhvr>
                                        <p:cTn id="8" dur="2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80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0" dur="200" accel="100000" fill="hold">
                                          <p:stCondLst>
                                            <p:cond delay="1800"/>
                                          </p:stCondLst>
                                        </p:cTn>
                                        <p:tgtEl>
                                          <p:spTgt spid="6">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2000"/>
                                        <p:tgtEl>
                                          <p:spTgt spid="6">
                                            <p:txEl>
                                              <p:pRg st="2" end="2"/>
                                            </p:txEl>
                                          </p:spTgt>
                                        </p:tgtEl>
                                      </p:cBhvr>
                                    </p:animEffect>
                                    <p:anim calcmode="lin" valueType="num">
                                      <p:cBhvr>
                                        <p:cTn id="14" dur="2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5" dur="1800" decel="100000" fill="hold"/>
                                        <p:tgtEl>
                                          <p:spTgt spid="6">
                                            <p:txEl>
                                              <p:pRg st="2" end="2"/>
                                            </p:txEl>
                                          </p:spTgt>
                                        </p:tgtEl>
                                        <p:attrNameLst>
                                          <p:attrName>ppt_y</p:attrName>
                                        </p:attrNameLst>
                                      </p:cBhvr>
                                      <p:tavLst>
                                        <p:tav tm="0">
                                          <p:val>
                                            <p:strVal val="#ppt_y+1"/>
                                          </p:val>
                                        </p:tav>
                                        <p:tav tm="100000">
                                          <p:val>
                                            <p:strVal val="#ppt_y-.03"/>
                                          </p:val>
                                        </p:tav>
                                      </p:tavLst>
                                    </p:anim>
                                    <p:anim calcmode="lin" valueType="num">
                                      <p:cBhvr>
                                        <p:cTn id="16" dur="200" accel="100000" fill="hold">
                                          <p:stCondLst>
                                            <p:cond delay="1800"/>
                                          </p:stCondLst>
                                        </p:cTn>
                                        <p:tgtEl>
                                          <p:spTgt spid="6">
                                            <p:txEl>
                                              <p:pRg st="2" end="2"/>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2000"/>
                                        <p:tgtEl>
                                          <p:spTgt spid="6">
                                            <p:txEl>
                                              <p:pRg st="3" end="3"/>
                                            </p:txEl>
                                          </p:spTgt>
                                        </p:tgtEl>
                                      </p:cBhvr>
                                    </p:animEffect>
                                    <p:anim calcmode="lin" valueType="num">
                                      <p:cBhvr>
                                        <p:cTn id="20" dur="2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800" decel="100000" fill="hold"/>
                                        <p:tgtEl>
                                          <p:spTgt spid="6">
                                            <p:txEl>
                                              <p:pRg st="3" end="3"/>
                                            </p:txEl>
                                          </p:spTgt>
                                        </p:tgtEl>
                                        <p:attrNameLst>
                                          <p:attrName>ppt_y</p:attrName>
                                        </p:attrNameLst>
                                      </p:cBhvr>
                                      <p:tavLst>
                                        <p:tav tm="0">
                                          <p:val>
                                            <p:strVal val="#ppt_y+1"/>
                                          </p:val>
                                        </p:tav>
                                        <p:tav tm="100000">
                                          <p:val>
                                            <p:strVal val="#ppt_y-.03"/>
                                          </p:val>
                                        </p:tav>
                                      </p:tavLst>
                                    </p:anim>
                                    <p:anim calcmode="lin" valueType="num">
                                      <p:cBhvr>
                                        <p:cTn id="22" dur="200" accel="100000" fill="hold">
                                          <p:stCondLst>
                                            <p:cond delay="1800"/>
                                          </p:stCondLst>
                                        </p:cTn>
                                        <p:tgtEl>
                                          <p:spTgt spid="6">
                                            <p:txEl>
                                              <p:pRg st="3" end="3"/>
                                            </p:txEl>
                                          </p:spTgt>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2000"/>
                                        <p:tgtEl>
                                          <p:spTgt spid="6">
                                            <p:txEl>
                                              <p:pRg st="4" end="4"/>
                                            </p:txEl>
                                          </p:spTgt>
                                        </p:tgtEl>
                                      </p:cBhvr>
                                    </p:animEffect>
                                    <p:anim calcmode="lin" valueType="num">
                                      <p:cBhvr>
                                        <p:cTn id="26" dur="2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7" dur="1800" decel="100000" fill="hold"/>
                                        <p:tgtEl>
                                          <p:spTgt spid="6">
                                            <p:txEl>
                                              <p:pRg st="4" end="4"/>
                                            </p:txEl>
                                          </p:spTgt>
                                        </p:tgtEl>
                                        <p:attrNameLst>
                                          <p:attrName>ppt_y</p:attrName>
                                        </p:attrNameLst>
                                      </p:cBhvr>
                                      <p:tavLst>
                                        <p:tav tm="0">
                                          <p:val>
                                            <p:strVal val="#ppt_y+1"/>
                                          </p:val>
                                        </p:tav>
                                        <p:tav tm="100000">
                                          <p:val>
                                            <p:strVal val="#ppt_y-.03"/>
                                          </p:val>
                                        </p:tav>
                                      </p:tavLst>
                                    </p:anim>
                                    <p:anim calcmode="lin" valueType="num">
                                      <p:cBhvr>
                                        <p:cTn id="28" dur="200" accel="100000" fill="hold">
                                          <p:stCondLst>
                                            <p:cond delay="1800"/>
                                          </p:stCondLst>
                                        </p:cTn>
                                        <p:tgtEl>
                                          <p:spTgt spid="6">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xmlns="" id="{2E6A3C64-206A-47DC-8E31-F719E356D26D}"/>
              </a:ext>
            </a:extLst>
          </p:cNvPr>
          <p:cNvSpPr>
            <a:spLocks noGrp="1"/>
          </p:cNvSpPr>
          <p:nvPr>
            <p:ph type="sldNum" sz="quarter" idx="12"/>
          </p:nvPr>
        </p:nvSpPr>
        <p:spPr/>
        <p:txBody>
          <a:bodyPr/>
          <a:lstStyle/>
          <a:p>
            <a:fld id="{D495E168-DA5E-4888-8D8A-92B118324C14}" type="slidenum">
              <a:rPr lang="ru-RU" smtClean="0"/>
              <a:pPr/>
              <a:t>7</a:t>
            </a:fld>
            <a:endParaRPr lang="ru-RU" dirty="0"/>
          </a:p>
        </p:txBody>
      </p:sp>
      <p:sp>
        <p:nvSpPr>
          <p:cNvPr id="2" name="Title 1">
            <a:extLst>
              <a:ext uri="{FF2B5EF4-FFF2-40B4-BE49-F238E27FC236}">
                <a16:creationId xmlns:a16="http://schemas.microsoft.com/office/drawing/2014/main" xmlns="" id="{1E38EE8B-1608-4FFC-96B5-595AB97B845A}"/>
              </a:ext>
            </a:extLst>
          </p:cNvPr>
          <p:cNvSpPr>
            <a:spLocks noGrp="1"/>
          </p:cNvSpPr>
          <p:nvPr>
            <p:ph type="title"/>
          </p:nvPr>
        </p:nvSpPr>
        <p:spPr/>
        <p:txBody>
          <a:bodyPr>
            <a:noAutofit/>
          </a:bodyPr>
          <a:lstStyle/>
          <a:p>
            <a:pPr lvl="0"/>
            <a:r>
              <a:rPr lang="en-US" sz="2800" dirty="0"/>
              <a:t>Machine learning based approach</a:t>
            </a:r>
          </a:p>
        </p:txBody>
      </p:sp>
      <p:sp>
        <p:nvSpPr>
          <p:cNvPr id="6" name="Text Placeholder 5"/>
          <p:cNvSpPr>
            <a:spLocks noGrp="1"/>
          </p:cNvSpPr>
          <p:nvPr>
            <p:ph type="body" sz="half" idx="2"/>
          </p:nvPr>
        </p:nvSpPr>
        <p:spPr>
          <a:xfrm>
            <a:off x="839788" y="2356700"/>
            <a:ext cx="3932237" cy="4015525"/>
          </a:xfrm>
        </p:spPr>
        <p:txBody>
          <a:bodyPr>
            <a:normAutofit/>
          </a:bodyPr>
          <a:lstStyle/>
          <a:p>
            <a:pPr marL="342900" indent="-342900">
              <a:lnSpc>
                <a:spcPct val="100000"/>
              </a:lnSpc>
              <a:buFont typeface="Arial" pitchFamily="34" charset="0"/>
              <a:buChar char="•"/>
            </a:pPr>
            <a:r>
              <a:rPr lang="en-US" b="1" dirty="0">
                <a:solidFill>
                  <a:schemeClr val="accent3">
                    <a:lumMod val="50000"/>
                  </a:schemeClr>
                </a:solidFill>
                <a:latin typeface="Bell MT" pitchFamily="18" charset="0"/>
              </a:rPr>
              <a:t>A technique that allows computer to                 learn  </a:t>
            </a:r>
          </a:p>
          <a:p>
            <a:pPr marL="342900" indent="-342900">
              <a:lnSpc>
                <a:spcPct val="100000"/>
              </a:lnSpc>
              <a:buFont typeface="Arial" pitchFamily="34" charset="0"/>
              <a:buChar char="•"/>
            </a:pPr>
            <a:r>
              <a:rPr lang="en-US" b="1" dirty="0">
                <a:solidFill>
                  <a:schemeClr val="accent3">
                    <a:lumMod val="50000"/>
                  </a:schemeClr>
                </a:solidFill>
                <a:latin typeface="Bell MT" pitchFamily="18" charset="0"/>
              </a:rPr>
              <a:t>It make computer able to predict </a:t>
            </a:r>
          </a:p>
          <a:p>
            <a:pPr marL="342900" indent="-342900">
              <a:lnSpc>
                <a:spcPct val="100000"/>
              </a:lnSpc>
              <a:buFont typeface="Arial" pitchFamily="34" charset="0"/>
              <a:buChar char="•"/>
            </a:pPr>
            <a:r>
              <a:rPr lang="en-US" b="1" dirty="0">
                <a:solidFill>
                  <a:schemeClr val="accent3">
                    <a:lumMod val="50000"/>
                  </a:schemeClr>
                </a:solidFill>
                <a:latin typeface="Bell MT" pitchFamily="18" charset="0"/>
              </a:rPr>
              <a:t>Basic premise is built algorithms that they can receive input data and use statistical analysis to predict an output values </a:t>
            </a:r>
            <a:endParaRPr lang="en-US" b="1" dirty="0">
              <a:solidFill>
                <a:srgbClr val="FF0000"/>
              </a:solidFill>
              <a:latin typeface="Bell MT" pitchFamily="18" charset="0"/>
            </a:endParaRPr>
          </a:p>
          <a:p>
            <a:pPr>
              <a:buFont typeface="Wingdings" pitchFamily="2" charset="2"/>
              <a:buChar char="v"/>
            </a:pPr>
            <a:r>
              <a:rPr lang="en-US" b="1" dirty="0">
                <a:solidFill>
                  <a:schemeClr val="accent3">
                    <a:lumMod val="75000"/>
                  </a:schemeClr>
                </a:solidFill>
                <a:latin typeface="Bell MT" pitchFamily="18" charset="0"/>
              </a:rPr>
              <a:t>   Applications</a:t>
            </a:r>
          </a:p>
          <a:p>
            <a:pPr marL="342900" indent="-342900">
              <a:buFont typeface="Arial" pitchFamily="34" charset="0"/>
              <a:buChar char="•"/>
            </a:pPr>
            <a:r>
              <a:rPr lang="en-US" sz="1500" b="1" dirty="0">
                <a:solidFill>
                  <a:schemeClr val="accent3">
                    <a:lumMod val="50000"/>
                  </a:schemeClr>
                </a:solidFill>
                <a:latin typeface="Bell MT" pitchFamily="18" charset="0"/>
              </a:rPr>
              <a:t>Stock market Prediction using machine learning</a:t>
            </a:r>
          </a:p>
          <a:p>
            <a:pPr marL="342900" indent="-342900">
              <a:buFont typeface="Arial" pitchFamily="34" charset="0"/>
              <a:buChar char="•"/>
            </a:pPr>
            <a:r>
              <a:rPr lang="en-US" sz="1500" b="1" dirty="0">
                <a:solidFill>
                  <a:schemeClr val="accent3">
                    <a:lumMod val="50000"/>
                  </a:schemeClr>
                </a:solidFill>
                <a:latin typeface="Bell MT" pitchFamily="18" charset="0"/>
              </a:rPr>
              <a:t>Image classification</a:t>
            </a:r>
          </a:p>
          <a:p>
            <a:pPr marL="342900" indent="-342900">
              <a:buFont typeface="Arial" pitchFamily="34" charset="0"/>
              <a:buChar char="•"/>
            </a:pPr>
            <a:r>
              <a:rPr lang="en-US" sz="1500" b="1" dirty="0">
                <a:solidFill>
                  <a:schemeClr val="accent3">
                    <a:lumMod val="50000"/>
                  </a:schemeClr>
                </a:solidFill>
                <a:latin typeface="Bell MT" pitchFamily="18" charset="0"/>
              </a:rPr>
              <a:t>Weather Forecasting</a:t>
            </a:r>
          </a:p>
          <a:p>
            <a:pPr marL="342900" indent="-342900">
              <a:buFont typeface="Arial" pitchFamily="34" charset="0"/>
              <a:buChar char="•"/>
            </a:pPr>
            <a:r>
              <a:rPr lang="en-US" sz="1500" b="1" dirty="0">
                <a:solidFill>
                  <a:schemeClr val="accent3">
                    <a:lumMod val="50000"/>
                  </a:schemeClr>
                </a:solidFill>
                <a:latin typeface="Bell MT" pitchFamily="18" charset="0"/>
              </a:rPr>
              <a:t>AI Games</a:t>
            </a:r>
          </a:p>
          <a:p>
            <a:pPr marL="342900" indent="-342900"/>
            <a:endParaRPr lang="en-US" b="1" dirty="0">
              <a:solidFill>
                <a:schemeClr val="tx1"/>
              </a:solidFill>
              <a:latin typeface="Bell MT" pitchFamily="18" charset="0"/>
            </a:endParaRPr>
          </a:p>
          <a:p>
            <a:endParaRPr lang="en-US" dirty="0"/>
          </a:p>
        </p:txBody>
      </p:sp>
      <p:pic>
        <p:nvPicPr>
          <p:cNvPr id="13" name="Picture Placeholder 12" descr="1__GiyDH1bob96fo8JsO1_hg.png"/>
          <p:cNvPicPr>
            <a:picLocks noGrp="1" noChangeAspect="1"/>
          </p:cNvPicPr>
          <p:nvPr>
            <p:ph type="pic" idx="1"/>
          </p:nvPr>
        </p:nvPicPr>
        <p:blipFill>
          <a:blip r:embed="rId2"/>
          <a:srcRect l="2870" r="2870"/>
          <a:stretch>
            <a:fillRect/>
          </a:stretch>
        </p:blipFill>
        <p:spPr/>
      </p:pic>
    </p:spTree>
    <p:extLst>
      <p:ext uri="{BB962C8B-B14F-4D97-AF65-F5344CB8AC3E}">
        <p14:creationId xmlns:p14="http://schemas.microsoft.com/office/powerpoint/2010/main" val="3066898593"/>
      </p:ext>
    </p:extLst>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1000"/>
                                        <p:tgtEl>
                                          <p:spTgt spid="6">
                                            <p:txEl>
                                              <p:pRg st="3" end="3"/>
                                            </p:txEl>
                                          </p:spTgt>
                                        </p:tgtEl>
                                      </p:cBhvr>
                                    </p:animEffect>
                                    <p:anim calcmode="lin" valueType="num">
                                      <p:cBhvr>
                                        <p:cTn id="23"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1000"/>
                                        <p:tgtEl>
                                          <p:spTgt spid="6">
                                            <p:txEl>
                                              <p:pRg st="4" end="4"/>
                                            </p:txEl>
                                          </p:spTgt>
                                        </p:tgtEl>
                                      </p:cBhvr>
                                    </p:animEffect>
                                    <p:anim calcmode="lin" valueType="num">
                                      <p:cBhvr>
                                        <p:cTn id="2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1000"/>
                                        <p:tgtEl>
                                          <p:spTgt spid="6">
                                            <p:txEl>
                                              <p:pRg st="5" end="5"/>
                                            </p:txEl>
                                          </p:spTgt>
                                        </p:tgtEl>
                                      </p:cBhvr>
                                    </p:animEffect>
                                    <p:anim calcmode="lin" valueType="num">
                                      <p:cBhvr>
                                        <p:cTn id="3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1000"/>
                                        <p:tgtEl>
                                          <p:spTgt spid="6">
                                            <p:txEl>
                                              <p:pRg st="6" end="6"/>
                                            </p:txEl>
                                          </p:spTgt>
                                        </p:tgtEl>
                                      </p:cBhvr>
                                    </p:animEffect>
                                    <p:anim calcmode="lin" valueType="num">
                                      <p:cBhvr>
                                        <p:cTn id="38"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1000"/>
                                        <p:tgtEl>
                                          <p:spTgt spid="6">
                                            <p:txEl>
                                              <p:pRg st="7" end="7"/>
                                            </p:txEl>
                                          </p:spTgt>
                                        </p:tgtEl>
                                      </p:cBhvr>
                                    </p:animEffect>
                                    <p:anim calcmode="lin" valueType="num">
                                      <p:cBhvr>
                                        <p:cTn id="43"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CDDE29B3-D5FF-478A-848A-934E75A49FD3}"/>
              </a:ext>
            </a:extLst>
          </p:cNvPr>
          <p:cNvSpPr>
            <a:spLocks noGrp="1"/>
          </p:cNvSpPr>
          <p:nvPr>
            <p:ph type="sldNum" sz="quarter" idx="12"/>
          </p:nvPr>
        </p:nvSpPr>
        <p:spPr/>
        <p:txBody>
          <a:bodyPr/>
          <a:lstStyle/>
          <a:p>
            <a:fld id="{D495E168-DA5E-4888-8D8A-92B118324C14}" type="slidenum">
              <a:rPr lang="ru-RU" smtClean="0"/>
              <a:pPr/>
              <a:t>8</a:t>
            </a:fld>
            <a:endParaRPr lang="ru-RU" dirty="0"/>
          </a:p>
        </p:txBody>
      </p:sp>
      <p:sp>
        <p:nvSpPr>
          <p:cNvPr id="9" name="Title 8"/>
          <p:cNvSpPr>
            <a:spLocks noGrp="1"/>
          </p:cNvSpPr>
          <p:nvPr>
            <p:ph type="title"/>
          </p:nvPr>
        </p:nvSpPr>
        <p:spPr>
          <a:xfrm>
            <a:off x="809627" y="784230"/>
            <a:ext cx="9050519" cy="692149"/>
          </a:xfrm>
        </p:spPr>
        <p:txBody>
          <a:bodyPr>
            <a:normAutofit/>
          </a:bodyPr>
          <a:lstStyle/>
          <a:p>
            <a:r>
              <a:rPr lang="en-US" sz="2800" dirty="0">
                <a:latin typeface="Bell MT" pitchFamily="18" charset="0"/>
              </a:rPr>
              <a:t>Working of Artificial Intelligence</a:t>
            </a:r>
          </a:p>
        </p:txBody>
      </p:sp>
      <p:graphicFrame>
        <p:nvGraphicFramePr>
          <p:cNvPr id="8" name="Diagram 7"/>
          <p:cNvGraphicFramePr/>
          <p:nvPr/>
        </p:nvGraphicFramePr>
        <p:xfrm>
          <a:off x="981079" y="1962151"/>
          <a:ext cx="6162672" cy="4362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5360244"/>
      </p:ext>
    </p:extLst>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graphicEl>
                                              <a:dgm id="{D61704C9-B0DE-4154-896D-CDE174127EA9}"/>
                                            </p:graphicEl>
                                          </p:spTgt>
                                        </p:tgtEl>
                                        <p:attrNameLst>
                                          <p:attrName>style.visibility</p:attrName>
                                        </p:attrNameLst>
                                      </p:cBhvr>
                                      <p:to>
                                        <p:strVal val="visible"/>
                                      </p:to>
                                    </p:set>
                                    <p:anim calcmode="lin" valueType="num">
                                      <p:cBhvr additive="base">
                                        <p:cTn id="7" dur="500" fill="hold"/>
                                        <p:tgtEl>
                                          <p:spTgt spid="8">
                                            <p:graphicEl>
                                              <a:dgm id="{D61704C9-B0DE-4154-896D-CDE174127EA9}"/>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graphicEl>
                                              <a:dgm id="{D61704C9-B0DE-4154-896D-CDE174127EA9}"/>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graphicEl>
                                              <a:dgm id="{24C898B4-A2EE-4316-AFF5-CEB669D0C171}"/>
                                            </p:graphicEl>
                                          </p:spTgt>
                                        </p:tgtEl>
                                        <p:attrNameLst>
                                          <p:attrName>style.visibility</p:attrName>
                                        </p:attrNameLst>
                                      </p:cBhvr>
                                      <p:to>
                                        <p:strVal val="visible"/>
                                      </p:to>
                                    </p:set>
                                    <p:anim calcmode="lin" valueType="num">
                                      <p:cBhvr additive="base">
                                        <p:cTn id="13" dur="500" fill="hold"/>
                                        <p:tgtEl>
                                          <p:spTgt spid="8">
                                            <p:graphicEl>
                                              <a:dgm id="{24C898B4-A2EE-4316-AFF5-CEB669D0C171}"/>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graphicEl>
                                              <a:dgm id="{24C898B4-A2EE-4316-AFF5-CEB669D0C171}"/>
                                            </p:graphic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graphicEl>
                                              <a:dgm id="{44B0E7A3-7413-4188-B355-0E5B46D1DA06}"/>
                                            </p:graphicEl>
                                          </p:spTgt>
                                        </p:tgtEl>
                                        <p:attrNameLst>
                                          <p:attrName>style.visibility</p:attrName>
                                        </p:attrNameLst>
                                      </p:cBhvr>
                                      <p:to>
                                        <p:strVal val="visible"/>
                                      </p:to>
                                    </p:set>
                                    <p:anim calcmode="lin" valueType="num">
                                      <p:cBhvr additive="base">
                                        <p:cTn id="17" dur="500" fill="hold"/>
                                        <p:tgtEl>
                                          <p:spTgt spid="8">
                                            <p:graphicEl>
                                              <a:dgm id="{44B0E7A3-7413-4188-B355-0E5B46D1DA06}"/>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graphicEl>
                                              <a:dgm id="{44B0E7A3-7413-4188-B355-0E5B46D1DA06}"/>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graphicEl>
                                              <a:dgm id="{5D3FDC00-F1A4-4B22-B46D-584B46E8CA34}"/>
                                            </p:graphicEl>
                                          </p:spTgt>
                                        </p:tgtEl>
                                        <p:attrNameLst>
                                          <p:attrName>style.visibility</p:attrName>
                                        </p:attrNameLst>
                                      </p:cBhvr>
                                      <p:to>
                                        <p:strVal val="visible"/>
                                      </p:to>
                                    </p:set>
                                    <p:anim calcmode="lin" valueType="num">
                                      <p:cBhvr additive="base">
                                        <p:cTn id="23" dur="500" fill="hold"/>
                                        <p:tgtEl>
                                          <p:spTgt spid="8">
                                            <p:graphicEl>
                                              <a:dgm id="{5D3FDC00-F1A4-4B22-B46D-584B46E8CA34}"/>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graphicEl>
                                              <a:dgm id="{5D3FDC00-F1A4-4B22-B46D-584B46E8CA34}"/>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graphicEl>
                                              <a:dgm id="{345F1AD7-417C-40FF-9C97-FED0CFADFFEF}"/>
                                            </p:graphicEl>
                                          </p:spTgt>
                                        </p:tgtEl>
                                        <p:attrNameLst>
                                          <p:attrName>style.visibility</p:attrName>
                                        </p:attrNameLst>
                                      </p:cBhvr>
                                      <p:to>
                                        <p:strVal val="visible"/>
                                      </p:to>
                                    </p:set>
                                    <p:anim calcmode="lin" valueType="num">
                                      <p:cBhvr additive="base">
                                        <p:cTn id="27" dur="500" fill="hold"/>
                                        <p:tgtEl>
                                          <p:spTgt spid="8">
                                            <p:graphicEl>
                                              <a:dgm id="{345F1AD7-417C-40FF-9C97-FED0CFADFFEF}"/>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graphicEl>
                                              <a:dgm id="{345F1AD7-417C-40FF-9C97-FED0CFADFFEF}"/>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graphicEl>
                                              <a:dgm id="{1EA68EFA-9AA9-4531-BCD0-81276F11E130}"/>
                                            </p:graphicEl>
                                          </p:spTgt>
                                        </p:tgtEl>
                                        <p:attrNameLst>
                                          <p:attrName>style.visibility</p:attrName>
                                        </p:attrNameLst>
                                      </p:cBhvr>
                                      <p:to>
                                        <p:strVal val="visible"/>
                                      </p:to>
                                    </p:set>
                                    <p:anim calcmode="lin" valueType="num">
                                      <p:cBhvr additive="base">
                                        <p:cTn id="33" dur="500" fill="hold"/>
                                        <p:tgtEl>
                                          <p:spTgt spid="8">
                                            <p:graphicEl>
                                              <a:dgm id="{1EA68EFA-9AA9-4531-BCD0-81276F11E130}"/>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graphicEl>
                                              <a:dgm id="{1EA68EFA-9AA9-4531-BCD0-81276F11E130}"/>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
                                            <p:graphicEl>
                                              <a:dgm id="{EB36DC44-32F7-4F92-9AFD-24E904E40D88}"/>
                                            </p:graphicEl>
                                          </p:spTgt>
                                        </p:tgtEl>
                                        <p:attrNameLst>
                                          <p:attrName>style.visibility</p:attrName>
                                        </p:attrNameLst>
                                      </p:cBhvr>
                                      <p:to>
                                        <p:strVal val="visible"/>
                                      </p:to>
                                    </p:set>
                                    <p:anim calcmode="lin" valueType="num">
                                      <p:cBhvr additive="base">
                                        <p:cTn id="37" dur="500" fill="hold"/>
                                        <p:tgtEl>
                                          <p:spTgt spid="8">
                                            <p:graphicEl>
                                              <a:dgm id="{EB36DC44-32F7-4F92-9AFD-24E904E40D88}"/>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graphicEl>
                                              <a:dgm id="{EB36DC44-32F7-4F92-9AFD-24E904E40D88}"/>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graphicEl>
                                              <a:dgm id="{D5A85A5E-0421-4B75-8E91-CE0D46160FC0}"/>
                                            </p:graphicEl>
                                          </p:spTgt>
                                        </p:tgtEl>
                                        <p:attrNameLst>
                                          <p:attrName>style.visibility</p:attrName>
                                        </p:attrNameLst>
                                      </p:cBhvr>
                                      <p:to>
                                        <p:strVal val="visible"/>
                                      </p:to>
                                    </p:set>
                                    <p:anim calcmode="lin" valueType="num">
                                      <p:cBhvr additive="base">
                                        <p:cTn id="43" dur="500" fill="hold"/>
                                        <p:tgtEl>
                                          <p:spTgt spid="8">
                                            <p:graphicEl>
                                              <a:dgm id="{D5A85A5E-0421-4B75-8E91-CE0D46160FC0}"/>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graphicEl>
                                              <a:dgm id="{D5A85A5E-0421-4B75-8E91-CE0D46160FC0}"/>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
                                            <p:graphicEl>
                                              <a:dgm id="{FFA9479D-39BD-4445-A15B-71D03F350FF9}"/>
                                            </p:graphicEl>
                                          </p:spTgt>
                                        </p:tgtEl>
                                        <p:attrNameLst>
                                          <p:attrName>style.visibility</p:attrName>
                                        </p:attrNameLst>
                                      </p:cBhvr>
                                      <p:to>
                                        <p:strVal val="visible"/>
                                      </p:to>
                                    </p:set>
                                    <p:anim calcmode="lin" valueType="num">
                                      <p:cBhvr additive="base">
                                        <p:cTn id="47" dur="500" fill="hold"/>
                                        <p:tgtEl>
                                          <p:spTgt spid="8">
                                            <p:graphicEl>
                                              <a:dgm id="{FFA9479D-39BD-4445-A15B-71D03F350FF9}"/>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8">
                                            <p:graphicEl>
                                              <a:dgm id="{FFA9479D-39BD-4445-A15B-71D03F350FF9}"/>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CFEE48EC-430B-4D42-9565-527E52286C4D}"/>
              </a:ext>
            </a:extLst>
          </p:cNvPr>
          <p:cNvSpPr>
            <a:spLocks noGrp="1"/>
          </p:cNvSpPr>
          <p:nvPr>
            <p:ph type="sldNum" sz="quarter" idx="12"/>
          </p:nvPr>
        </p:nvSpPr>
        <p:spPr/>
        <p:txBody>
          <a:bodyPr/>
          <a:lstStyle/>
          <a:p>
            <a:fld id="{D495E168-DA5E-4888-8D8A-92B118324C14}" type="slidenum">
              <a:rPr lang="ru-RU" smtClean="0"/>
              <a:pPr/>
              <a:t>9</a:t>
            </a:fld>
            <a:endParaRPr lang="ru-RU" dirty="0"/>
          </a:p>
        </p:txBody>
      </p:sp>
      <p:sp>
        <p:nvSpPr>
          <p:cNvPr id="2" name="Title 1">
            <a:extLst>
              <a:ext uri="{FF2B5EF4-FFF2-40B4-BE49-F238E27FC236}">
                <a16:creationId xmlns:a16="http://schemas.microsoft.com/office/drawing/2014/main" xmlns="" id="{F8139155-1F5E-4F48-B50E-F00D8FC535D9}"/>
              </a:ext>
            </a:extLst>
          </p:cNvPr>
          <p:cNvSpPr>
            <a:spLocks noGrp="1"/>
          </p:cNvSpPr>
          <p:nvPr>
            <p:ph type="title"/>
          </p:nvPr>
        </p:nvSpPr>
        <p:spPr/>
        <p:txBody>
          <a:bodyPr>
            <a:normAutofit/>
          </a:bodyPr>
          <a:lstStyle/>
          <a:p>
            <a:r>
              <a:rPr lang="en-US" sz="2400" dirty="0"/>
              <a:t>Survey on Adoption of Emerging Technologies</a:t>
            </a:r>
            <a:endParaRPr lang="ru-RU" sz="2400" dirty="0"/>
          </a:p>
        </p:txBody>
      </p:sp>
      <p:pic>
        <p:nvPicPr>
          <p:cNvPr id="7" name="Content Placeholder 6" descr="4.jpg"/>
          <p:cNvPicPr>
            <a:picLocks noGrp="1" noChangeAspect="1"/>
          </p:cNvPicPr>
          <p:nvPr>
            <p:ph idx="1"/>
          </p:nvPr>
        </p:nvPicPr>
        <p:blipFill>
          <a:blip r:embed="rId2"/>
          <a:stretch>
            <a:fillRect/>
          </a:stretch>
        </p:blipFill>
        <p:spPr>
          <a:xfrm>
            <a:off x="551582" y="1939925"/>
            <a:ext cx="9698185" cy="4351338"/>
          </a:xfrm>
        </p:spPr>
      </p:pic>
    </p:spTree>
    <p:extLst>
      <p:ext uri="{BB962C8B-B14F-4D97-AF65-F5344CB8AC3E}">
        <p14:creationId xmlns:p14="http://schemas.microsoft.com/office/powerpoint/2010/main" val="395350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f55923798_win32 (2)">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024DF7-0783-4549-86B7-A48B29FBA9C2}">
  <ds:schemaRefs>
    <ds:schemaRef ds:uri="http://schemas.microsoft.com/office/2006/metadata/properties"/>
    <ds:schemaRef ds:uri="http://schemas.openxmlformats.org/package/2006/metadata/core-properties"/>
    <ds:schemaRef ds:uri="http://purl.org/dc/elements/1.1/"/>
    <ds:schemaRef ds:uri="http://schemas.microsoft.com/office/infopath/2007/PartnerControls"/>
    <ds:schemaRef ds:uri="http://www.w3.org/XML/1998/namespace"/>
    <ds:schemaRef ds:uri="http://purl.org/dc/dcmitype/"/>
    <ds:schemaRef ds:uri="http://schemas.microsoft.com/office/2006/documentManagement/types"/>
    <ds:schemaRef ds:uri="http://purl.org/dc/terms/"/>
    <ds:schemaRef ds:uri="fb0879af-3eba-417a-a55a-ffe6dcd6ca77"/>
    <ds:schemaRef ds:uri="6dc4bcd6-49db-4c07-9060-8acfc67cef9f"/>
    <ds:schemaRef ds:uri="http://schemas.microsoft.com/sharepoint/v3"/>
  </ds:schemaRefs>
</ds:datastoreItem>
</file>

<file path=customXml/itemProps2.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3.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6dc4bcd6-49db-4c07-9060-8acfc67cef9f"/>
    <ds:schemaRef ds:uri="fb0879af-3eba-417a-a55a-ffe6dcd6ca77"/>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Flow</Template>
  <TotalTime>0</TotalTime>
  <Words>249</Words>
  <Application>Microsoft Office PowerPoint</Application>
  <PresentationFormat>Widescreen</PresentationFormat>
  <Paragraphs>73</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Bell MT</vt:lpstr>
      <vt:lpstr>Calibri</vt:lpstr>
      <vt:lpstr>Century Gothic</vt:lpstr>
      <vt:lpstr>Elephant</vt:lpstr>
      <vt:lpstr>Wingdings</vt:lpstr>
      <vt:lpstr>tf55923798_win32 (2)</vt:lpstr>
      <vt:lpstr>Artificial Intelligence</vt:lpstr>
      <vt:lpstr>Point to be discussed </vt:lpstr>
      <vt:lpstr>What is Artificial Intelligence</vt:lpstr>
      <vt:lpstr>Classification of artificial intelligence</vt:lpstr>
      <vt:lpstr>Major Artificial Intelligence techniques </vt:lpstr>
      <vt:lpstr>Rules and logic base approach</vt:lpstr>
      <vt:lpstr>Machine learning based approach</vt:lpstr>
      <vt:lpstr>Working of Artificial Intelligence</vt:lpstr>
      <vt:lpstr>Survey on Adoption of Emerging Technologies</vt:lpstr>
      <vt:lpstr>Application of Artificial   </vt:lpstr>
      <vt:lpstr>Case study on AL</vt:lpstr>
      <vt:lpstr>Scientist Prediction About AI </vt:lpstr>
      <vt:lpstr>Conclusion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
  <cp:lastModifiedBy/>
  <cp:revision>2</cp:revision>
  <dcterms:created xsi:type="dcterms:W3CDTF">2022-11-20T14:11:23Z</dcterms:created>
  <dcterms:modified xsi:type="dcterms:W3CDTF">2022-12-01T19:21:34Z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